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10287000" cx="18288000"/>
  <p:notesSz cx="6858000" cy="9144000"/>
  <p:embeddedFontLst>
    <p:embeddedFont>
      <p:font typeface="Montserrat"/>
      <p:regular r:id="rId24"/>
      <p:bold r:id="rId25"/>
      <p:italic r:id="rId26"/>
      <p:boldItalic r:id="rId27"/>
    </p:embeddedFont>
    <p:embeddedFont>
      <p:font typeface="Dela Gothic One"/>
      <p:regular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9" roundtripDataSignature="AMtx7mjsag5mKodVQ3Y+dXES3TVRZZ5Sa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D3E37F7-881B-4080-A458-4AF87C0B25CF}">
  <a:tblStyle styleId="{FD3E37F7-881B-4080-A458-4AF87C0B25C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Montserrat-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DelaGothicOne-regular.fntdata"/><Relationship Id="rId27" Type="http://schemas.openxmlformats.org/officeDocument/2006/relationships/font" Target="fonts/Montserrat-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3.png>
</file>

<file path=ppt/media/image14.png>
</file>

<file path=ppt/media/image15.png>
</file>

<file path=ppt/media/image17.png>
</file>

<file path=ppt/media/image18.png>
</file>

<file path=ppt/media/image2.png>
</file>

<file path=ppt/media/image21.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i.org/10.1007/978-3-031-12382-5_106"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Significant Paper Slides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Manjot - 1, 2, 3, 4, 12</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Chelsea - 5, 6, 7, 8, 13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Sai - 9, 10, 11, 14</a:t>
            </a:r>
            <a:endParaRPr/>
          </a:p>
        </p:txBody>
      </p:sp>
      <p:sp>
        <p:nvSpPr>
          <p:cNvPr id="78" name="Google Shape;7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cf1e09f467_1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cf1e09f467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cf1e09f467_1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cf1e09f467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cf1e09f467_1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cf1e09f467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ceda8a5ab6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ceda8a5ab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cf1e09f467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cf1e09f46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cf1e09f467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cf1e09f46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cf1e09f46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cf1e09f4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360"/>
              </a:spcBef>
              <a:spcAft>
                <a:spcPts val="0"/>
              </a:spcAft>
              <a:buClr>
                <a:schemeClr val="dk1"/>
              </a:buClr>
              <a:buSzPts val="1100"/>
              <a:buFont typeface="Arial"/>
              <a:buChar char="●"/>
            </a:pPr>
            <a:r>
              <a:rPr lang="en-US">
                <a:solidFill>
                  <a:schemeClr val="dk1"/>
                </a:solidFill>
              </a:rPr>
              <a:t>Arshad, M., Brohi, M.N., Soomro, T.R., Ghazal, T.M., Alzoubi, H.M., Alshurideh, M. (2023). NoSQL: Future of BigData Analytics Characteristics and Comparison with RDBMS. In: Alshurideh, M., Al Kurdi , B.H., Masa’deh, R., Alzoubi , H.M., Salloum, S. (eds) The Effect of Information Technology on Business and Marketing Intelligence Systems. Studies in Computational Intelligence, vol 1056. Springer, Cham. </a:t>
            </a:r>
            <a:r>
              <a:rPr lang="en-US" u="sng">
                <a:solidFill>
                  <a:schemeClr val="dk1"/>
                </a:solidFill>
                <a:hlinkClick r:id="rId2">
                  <a:extLst>
                    <a:ext uri="{A12FA001-AC4F-418D-AE19-62706E023703}">
                      <ahyp:hlinkClr val="tx"/>
                    </a:ext>
                  </a:extLst>
                </a:hlinkClick>
              </a:rPr>
              <a:t>https://doi.org/10.1007/978-3-031-12382-5_106</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1" name="Google Shape;201;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ceda8a5ab6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ceda8a5ab6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6f57fd8cbf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6f57fd8cb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d170992e14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d170992e1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cf1e09f467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cf1e09f46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cf1e09f467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cf1e09f46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cf1e09f467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cf1e09f46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cf1e09f467_0_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cf1e09f46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cf1e09f467_0_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cf1e09f467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14.png"/><Relationship Id="rId5"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Privacy Training Presentation" type="blank">
  <p:cSld name="BLANK">
    <p:bg>
      <p:bgPr>
        <a:solidFill>
          <a:schemeClr val="dk1"/>
        </a:solidFill>
      </p:bgPr>
    </p:bg>
    <p:spTree>
      <p:nvGrpSpPr>
        <p:cNvPr id="9" name="Shape 9"/>
        <p:cNvGrpSpPr/>
        <p:nvPr/>
      </p:nvGrpSpPr>
      <p:grpSpPr>
        <a:xfrm>
          <a:off x="0" y="0"/>
          <a:ext cx="0" cy="0"/>
          <a:chOff x="0" y="0"/>
          <a:chExt cx="0" cy="0"/>
        </a:xfrm>
      </p:grpSpPr>
      <p:sp>
        <p:nvSpPr>
          <p:cNvPr id="10" name="Google Shape;10;p22"/>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3"/>
          <p:cNvSpPr txBox="1"/>
          <p:nvPr>
            <p:ph type="ctrTitle"/>
          </p:nvPr>
        </p:nvSpPr>
        <p:spPr>
          <a:xfrm>
            <a:off x="973875" y="659500"/>
            <a:ext cx="16257000" cy="1470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7200"/>
              <a:buNone/>
              <a:defRPr sz="7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3"/>
          <p:cNvSpPr txBox="1"/>
          <p:nvPr>
            <p:ph idx="1" type="subTitle"/>
          </p:nvPr>
        </p:nvSpPr>
        <p:spPr>
          <a:xfrm>
            <a:off x="5486450" y="2390175"/>
            <a:ext cx="6770700" cy="7008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640"/>
              </a:spcBef>
              <a:spcAft>
                <a:spcPts val="0"/>
              </a:spcAft>
              <a:buSzPts val="3200"/>
              <a:buNone/>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4" name="Google Shape;14;p23"/>
          <p:cNvSpPr/>
          <p:nvPr/>
        </p:nvSpPr>
        <p:spPr>
          <a:xfrm>
            <a:off x="-3273550" y="2542583"/>
            <a:ext cx="8572500" cy="8239125"/>
          </a:xfrm>
          <a:custGeom>
            <a:rect b="b" l="l" r="r" t="t"/>
            <a:pathLst>
              <a:path extrusionOk="0" h="8239125" w="8572500">
                <a:moveTo>
                  <a:pt x="0" y="0"/>
                </a:moveTo>
                <a:lnTo>
                  <a:pt x="8572500" y="0"/>
                </a:lnTo>
                <a:lnTo>
                  <a:pt x="8572500" y="8239125"/>
                </a:lnTo>
                <a:lnTo>
                  <a:pt x="0" y="8239125"/>
                </a:lnTo>
                <a:lnTo>
                  <a:pt x="0" y="0"/>
                </a:lnTo>
                <a:close/>
              </a:path>
            </a:pathLst>
          </a:custGeom>
          <a:blipFill rotWithShape="1">
            <a:blip r:embed="rId2">
              <a:alphaModFix/>
            </a:blip>
            <a:stretch>
              <a:fillRect b="0" l="0" r="-107" t="0"/>
            </a:stretch>
          </a:blipFill>
          <a:ln>
            <a:noFill/>
          </a:ln>
        </p:spPr>
      </p:sp>
      <p:sp>
        <p:nvSpPr>
          <p:cNvPr id="15" name="Google Shape;15;p23"/>
          <p:cNvSpPr/>
          <p:nvPr/>
        </p:nvSpPr>
        <p:spPr>
          <a:xfrm>
            <a:off x="12069880" y="4865740"/>
            <a:ext cx="10767347" cy="6446949"/>
          </a:xfrm>
          <a:custGeom>
            <a:rect b="b" l="l" r="r" t="t"/>
            <a:pathLst>
              <a:path extrusionOk="0" h="6446949" w="10767347">
                <a:moveTo>
                  <a:pt x="0" y="0"/>
                </a:moveTo>
                <a:lnTo>
                  <a:pt x="10767347" y="0"/>
                </a:lnTo>
                <a:lnTo>
                  <a:pt x="10767347" y="6446949"/>
                </a:lnTo>
                <a:lnTo>
                  <a:pt x="0" y="6446949"/>
                </a:lnTo>
                <a:lnTo>
                  <a:pt x="0" y="0"/>
                </a:lnTo>
                <a:close/>
              </a:path>
            </a:pathLst>
          </a:custGeom>
          <a:blipFill rotWithShape="1">
            <a:blip r:embed="rId3">
              <a:alphaModFix/>
            </a:blip>
            <a:stretch>
              <a:fillRect b="0" l="0" r="0" t="0"/>
            </a:stretch>
          </a:blipFill>
          <a:ln>
            <a:noFill/>
          </a:ln>
        </p:spPr>
      </p:sp>
      <p:sp>
        <p:nvSpPr>
          <p:cNvPr id="16" name="Google Shape;16;p23"/>
          <p:cNvSpPr/>
          <p:nvPr/>
        </p:nvSpPr>
        <p:spPr>
          <a:xfrm>
            <a:off x="-566134" y="5025929"/>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4">
              <a:alphaModFix/>
            </a:blip>
            <a:stretch>
              <a:fillRect b="0" l="0" r="0" t="0"/>
            </a:stretch>
          </a:blipFill>
          <a:ln>
            <a:noFill/>
          </a:ln>
        </p:spPr>
      </p:sp>
      <p:sp>
        <p:nvSpPr>
          <p:cNvPr id="17" name="Google Shape;17;p23"/>
          <p:cNvSpPr/>
          <p:nvPr/>
        </p:nvSpPr>
        <p:spPr>
          <a:xfrm>
            <a:off x="12510895" y="7710737"/>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4">
              <a:alphaModFix/>
            </a:blip>
            <a:stretch>
              <a:fillRect b="0" l="0" r="0" t="0"/>
            </a:stretch>
          </a:blipFill>
          <a:ln>
            <a:noFill/>
          </a:ln>
        </p:spPr>
      </p:sp>
      <p:sp>
        <p:nvSpPr>
          <p:cNvPr id="18" name="Google Shape;18;p23"/>
          <p:cNvSpPr/>
          <p:nvPr/>
        </p:nvSpPr>
        <p:spPr>
          <a:xfrm>
            <a:off x="136276" y="5637130"/>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5">
              <a:alphaModFix/>
            </a:blip>
            <a:stretch>
              <a:fillRect b="0" l="0" r="0" t="0"/>
            </a:stretch>
          </a:blipFill>
          <a:ln>
            <a:noFill/>
          </a:ln>
        </p:spPr>
      </p:sp>
      <p:sp>
        <p:nvSpPr>
          <p:cNvPr id="19" name="Google Shape;19;p23"/>
          <p:cNvSpPr/>
          <p:nvPr/>
        </p:nvSpPr>
        <p:spPr>
          <a:xfrm>
            <a:off x="13213304" y="8321937"/>
            <a:ext cx="5786510" cy="936363"/>
          </a:xfrm>
          <a:custGeom>
            <a:rect b="b" l="l" r="r" t="t"/>
            <a:pathLst>
              <a:path extrusionOk="0" h="936363" w="5786510">
                <a:moveTo>
                  <a:pt x="0" y="0"/>
                </a:moveTo>
                <a:lnTo>
                  <a:pt x="5786511" y="0"/>
                </a:lnTo>
                <a:lnTo>
                  <a:pt x="5786511" y="936363"/>
                </a:lnTo>
                <a:lnTo>
                  <a:pt x="0" y="936363"/>
                </a:lnTo>
                <a:lnTo>
                  <a:pt x="0" y="0"/>
                </a:lnTo>
                <a:close/>
              </a:path>
            </a:pathLst>
          </a:custGeom>
          <a:blipFill rotWithShape="1">
            <a:blip r:embed="rId5">
              <a:alphaModFix/>
            </a:blip>
            <a:stretch>
              <a:fillRect b="0" l="0" r="0" t="0"/>
            </a:stretch>
          </a:blip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 name="Shape 20"/>
        <p:cNvGrpSpPr/>
        <p:nvPr/>
      </p:nvGrpSpPr>
      <p:grpSpPr>
        <a:xfrm>
          <a:off x="0" y="0"/>
          <a:ext cx="0" cy="0"/>
          <a:chOff x="0" y="0"/>
          <a:chExt cx="0" cy="0"/>
        </a:xfrm>
      </p:grpSpPr>
      <p:sp>
        <p:nvSpPr>
          <p:cNvPr id="21" name="Google Shape;21;p24"/>
          <p:cNvSpPr txBox="1"/>
          <p:nvPr>
            <p:ph type="title"/>
          </p:nvPr>
        </p:nvSpPr>
        <p:spPr>
          <a:xfrm>
            <a:off x="1374800" y="787750"/>
            <a:ext cx="16629600" cy="11430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4"/>
          <p:cNvSpPr txBox="1"/>
          <p:nvPr>
            <p:ph idx="1" type="body"/>
          </p:nvPr>
        </p:nvSpPr>
        <p:spPr>
          <a:xfrm>
            <a:off x="1258725" y="2561250"/>
            <a:ext cx="8229600" cy="45261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3" name="Google Shape;23;p24"/>
          <p:cNvSpPr/>
          <p:nvPr/>
        </p:nvSpPr>
        <p:spPr>
          <a:xfrm>
            <a:off x="11160104" y="2792569"/>
            <a:ext cx="9845270" cy="12703574"/>
          </a:xfrm>
          <a:custGeom>
            <a:rect b="b" l="l" r="r" t="t"/>
            <a:pathLst>
              <a:path extrusionOk="0" h="12703574" w="9845270">
                <a:moveTo>
                  <a:pt x="0" y="0"/>
                </a:moveTo>
                <a:lnTo>
                  <a:pt x="9845270" y="0"/>
                </a:lnTo>
                <a:lnTo>
                  <a:pt x="9845270" y="12703574"/>
                </a:lnTo>
                <a:lnTo>
                  <a:pt x="0" y="12703574"/>
                </a:lnTo>
                <a:lnTo>
                  <a:pt x="0" y="0"/>
                </a:lnTo>
                <a:close/>
              </a:path>
            </a:pathLst>
          </a:custGeom>
          <a:blipFill rotWithShape="1">
            <a:blip r:embed="rId2">
              <a:alphaModFix/>
            </a:blip>
            <a:stretch>
              <a:fillRect b="0" l="0" r="0" t="0"/>
            </a:stretch>
          </a:blipFill>
          <a:ln>
            <a:noFill/>
          </a:ln>
        </p:spPr>
      </p:sp>
      <p:sp>
        <p:nvSpPr>
          <p:cNvPr id="24" name="Google Shape;24;p24"/>
          <p:cNvSpPr/>
          <p:nvPr/>
        </p:nvSpPr>
        <p:spPr>
          <a:xfrm>
            <a:off x="13854144" y="3598338"/>
            <a:ext cx="7315200" cy="1545336"/>
          </a:xfrm>
          <a:custGeom>
            <a:rect b="b" l="l" r="r" t="t"/>
            <a:pathLst>
              <a:path extrusionOk="0" h="1545336" w="7315200">
                <a:moveTo>
                  <a:pt x="0" y="0"/>
                </a:moveTo>
                <a:lnTo>
                  <a:pt x="7315200" y="0"/>
                </a:lnTo>
                <a:lnTo>
                  <a:pt x="7315200" y="1545336"/>
                </a:lnTo>
                <a:lnTo>
                  <a:pt x="0" y="1545336"/>
                </a:lnTo>
                <a:lnTo>
                  <a:pt x="0" y="0"/>
                </a:lnTo>
                <a:close/>
              </a:path>
            </a:pathLst>
          </a:custGeom>
          <a:blipFill rotWithShape="1">
            <a:blip r:embed="rId3">
              <a:alphaModFix/>
            </a:blip>
            <a:stretch>
              <a:fillRect b="0" l="0" r="0" t="0"/>
            </a:stretch>
          </a:blipFill>
          <a:ln>
            <a:noFill/>
          </a:ln>
        </p:spPr>
      </p:sp>
      <p:sp>
        <p:nvSpPr>
          <p:cNvPr id="25" name="Google Shape;25;p24"/>
          <p:cNvSpPr/>
          <p:nvPr/>
        </p:nvSpPr>
        <p:spPr>
          <a:xfrm>
            <a:off x="12349259" y="4587998"/>
            <a:ext cx="4713606" cy="762747"/>
          </a:xfrm>
          <a:custGeom>
            <a:rect b="b" l="l" r="r" t="t"/>
            <a:pathLst>
              <a:path extrusionOk="0" h="762747" w="4713606">
                <a:moveTo>
                  <a:pt x="0" y="0"/>
                </a:moveTo>
                <a:lnTo>
                  <a:pt x="4713606" y="0"/>
                </a:lnTo>
                <a:lnTo>
                  <a:pt x="4713606" y="762747"/>
                </a:lnTo>
                <a:lnTo>
                  <a:pt x="0" y="762747"/>
                </a:lnTo>
                <a:lnTo>
                  <a:pt x="0" y="0"/>
                </a:lnTo>
                <a:close/>
              </a:path>
            </a:pathLst>
          </a:custGeom>
          <a:blipFill rotWithShape="1">
            <a:blip r:embed="rId4">
              <a:alphaModFix/>
            </a:blip>
            <a:stretch>
              <a:fillRect b="0" l="0" r="0" t="0"/>
            </a:stretch>
          </a:blipFill>
          <a:ln>
            <a:noFill/>
          </a:ln>
        </p:spPr>
      </p:sp>
      <p:sp>
        <p:nvSpPr>
          <p:cNvPr id="26" name="Google Shape;26;p24"/>
          <p:cNvSpPr/>
          <p:nvPr/>
        </p:nvSpPr>
        <p:spPr>
          <a:xfrm>
            <a:off x="-1939849" y="8802155"/>
            <a:ext cx="5637751" cy="912291"/>
          </a:xfrm>
          <a:custGeom>
            <a:rect b="b" l="l" r="r" t="t"/>
            <a:pathLst>
              <a:path extrusionOk="0" h="912291" w="5637751">
                <a:moveTo>
                  <a:pt x="0" y="0"/>
                </a:moveTo>
                <a:lnTo>
                  <a:pt x="5637751" y="0"/>
                </a:lnTo>
                <a:lnTo>
                  <a:pt x="5637751" y="912290"/>
                </a:lnTo>
                <a:lnTo>
                  <a:pt x="0" y="912290"/>
                </a:lnTo>
                <a:lnTo>
                  <a:pt x="0" y="0"/>
                </a:lnTo>
                <a:close/>
              </a:path>
            </a:pathLst>
          </a:custGeom>
          <a:blipFill rotWithShape="1">
            <a:blip r:embed="rId4">
              <a:alphaModFix/>
            </a:blip>
            <a:stretch>
              <a:fillRect b="0" l="0" r="0" t="0"/>
            </a:stretch>
          </a:blipFill>
          <a:ln>
            <a:noFill/>
          </a:ln>
        </p:spPr>
      </p:sp>
      <p:sp>
        <p:nvSpPr>
          <p:cNvPr id="27" name="Google Shape;27;p24"/>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25"/>
          <p:cNvSpPr txBox="1"/>
          <p:nvPr>
            <p:ph type="title"/>
          </p:nvPr>
        </p:nvSpPr>
        <p:spPr>
          <a:xfrm>
            <a:off x="1383237" y="777425"/>
            <a:ext cx="15643500" cy="13620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7200"/>
              <a:buFont typeface="Calibri"/>
              <a:buNone/>
              <a:defRPr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5"/>
          <p:cNvSpPr txBox="1"/>
          <p:nvPr>
            <p:ph idx="1" type="body"/>
          </p:nvPr>
        </p:nvSpPr>
        <p:spPr>
          <a:xfrm>
            <a:off x="1307013" y="4708438"/>
            <a:ext cx="7772400" cy="150030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SzPts val="2400"/>
              <a:buNone/>
              <a:defRPr sz="2400"/>
            </a:lvl1pPr>
            <a:lvl2pPr indent="-228600" lvl="1" marL="914400" algn="l">
              <a:lnSpc>
                <a:spcPct val="100000"/>
              </a:lnSpc>
              <a:spcBef>
                <a:spcPts val="360"/>
              </a:spcBef>
              <a:spcAft>
                <a:spcPts val="0"/>
              </a:spcAft>
              <a:buSzPts val="2400"/>
              <a:buNone/>
              <a:defRPr sz="2400"/>
            </a:lvl2pPr>
            <a:lvl3pPr indent="-228600" lvl="2" marL="1371600" algn="l">
              <a:lnSpc>
                <a:spcPct val="100000"/>
              </a:lnSpc>
              <a:spcBef>
                <a:spcPts val="320"/>
              </a:spcBef>
              <a:spcAft>
                <a:spcPts val="0"/>
              </a:spcAft>
              <a:buSzPts val="2400"/>
              <a:buNone/>
              <a:defRPr/>
            </a:lvl3pPr>
            <a:lvl4pPr indent="-228600" lvl="3" marL="1828800" algn="l">
              <a:lnSpc>
                <a:spcPct val="100000"/>
              </a:lnSpc>
              <a:spcBef>
                <a:spcPts val="280"/>
              </a:spcBef>
              <a:spcAft>
                <a:spcPts val="0"/>
              </a:spcAft>
              <a:buSzPts val="2400"/>
              <a:buNone/>
              <a:defRPr sz="2400"/>
            </a:lvl4pPr>
            <a:lvl5pPr indent="-228600" lvl="4" marL="2286000" algn="l">
              <a:lnSpc>
                <a:spcPct val="100000"/>
              </a:lnSpc>
              <a:spcBef>
                <a:spcPts val="280"/>
              </a:spcBef>
              <a:spcAft>
                <a:spcPts val="0"/>
              </a:spcAft>
              <a:buSzPts val="2400"/>
              <a:buNone/>
              <a:defRPr sz="2400"/>
            </a:lvl5pPr>
            <a:lvl6pPr indent="-228600" lvl="5" marL="2743200" algn="l">
              <a:lnSpc>
                <a:spcPct val="100000"/>
              </a:lnSpc>
              <a:spcBef>
                <a:spcPts val="280"/>
              </a:spcBef>
              <a:spcAft>
                <a:spcPts val="0"/>
              </a:spcAft>
              <a:buSzPts val="2400"/>
              <a:buNone/>
              <a:defRPr sz="2400"/>
            </a:lvl6pPr>
            <a:lvl7pPr indent="-228600" lvl="6" marL="3200400" algn="l">
              <a:lnSpc>
                <a:spcPct val="100000"/>
              </a:lnSpc>
              <a:spcBef>
                <a:spcPts val="280"/>
              </a:spcBef>
              <a:spcAft>
                <a:spcPts val="0"/>
              </a:spcAft>
              <a:buSzPts val="2400"/>
              <a:buNone/>
              <a:defRPr sz="2400"/>
            </a:lvl7pPr>
            <a:lvl8pPr indent="-228600" lvl="7" marL="3657600" algn="l">
              <a:lnSpc>
                <a:spcPct val="100000"/>
              </a:lnSpc>
              <a:spcBef>
                <a:spcPts val="280"/>
              </a:spcBef>
              <a:spcAft>
                <a:spcPts val="0"/>
              </a:spcAft>
              <a:buSzPts val="2400"/>
              <a:buNone/>
              <a:defRPr sz="2400"/>
            </a:lvl8pPr>
            <a:lvl9pPr indent="-228600" lvl="8" marL="4114800" algn="l">
              <a:lnSpc>
                <a:spcPct val="100000"/>
              </a:lnSpc>
              <a:spcBef>
                <a:spcPts val="280"/>
              </a:spcBef>
              <a:spcAft>
                <a:spcPts val="0"/>
              </a:spcAft>
              <a:buSzPts val="2400"/>
              <a:buNone/>
              <a:defRPr sz="2400"/>
            </a:lvl9pPr>
          </a:lstStyle>
          <a:p/>
        </p:txBody>
      </p:sp>
      <p:sp>
        <p:nvSpPr>
          <p:cNvPr id="31" name="Google Shape;31;p25"/>
          <p:cNvSpPr/>
          <p:nvPr/>
        </p:nvSpPr>
        <p:spPr>
          <a:xfrm rot="2839866">
            <a:off x="10450855" y="3052361"/>
            <a:ext cx="10008307" cy="12927861"/>
          </a:xfrm>
          <a:custGeom>
            <a:rect b="b" l="l" r="r" t="t"/>
            <a:pathLst>
              <a:path extrusionOk="0" h="12932833" w="10012156">
                <a:moveTo>
                  <a:pt x="0" y="0"/>
                </a:moveTo>
                <a:lnTo>
                  <a:pt x="10012156" y="0"/>
                </a:lnTo>
                <a:lnTo>
                  <a:pt x="10012156" y="12932833"/>
                </a:lnTo>
                <a:lnTo>
                  <a:pt x="0" y="12932833"/>
                </a:lnTo>
                <a:lnTo>
                  <a:pt x="0" y="0"/>
                </a:lnTo>
                <a:close/>
              </a:path>
            </a:pathLst>
          </a:custGeom>
          <a:blipFill rotWithShape="1">
            <a:blip r:embed="rId2">
              <a:alphaModFix/>
            </a:blip>
            <a:stretch>
              <a:fillRect b="0" l="-278" r="-547" t="-728"/>
            </a:stretch>
          </a:blipFill>
          <a:ln>
            <a:noFill/>
          </a:ln>
        </p:spPr>
      </p:sp>
      <p:sp>
        <p:nvSpPr>
          <p:cNvPr id="32" name="Google Shape;32;p25"/>
          <p:cNvSpPr/>
          <p:nvPr/>
        </p:nvSpPr>
        <p:spPr>
          <a:xfrm>
            <a:off x="13234713" y="6595748"/>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3">
              <a:alphaModFix/>
            </a:blip>
            <a:stretch>
              <a:fillRect b="0" l="0" r="0" t="0"/>
            </a:stretch>
          </a:blipFill>
          <a:ln>
            <a:noFill/>
          </a:ln>
        </p:spPr>
      </p:sp>
      <p:sp>
        <p:nvSpPr>
          <p:cNvPr id="33" name="Google Shape;33;p25"/>
          <p:cNvSpPr/>
          <p:nvPr/>
        </p:nvSpPr>
        <p:spPr>
          <a:xfrm>
            <a:off x="13163206" y="8262967"/>
            <a:ext cx="5786510" cy="936363"/>
          </a:xfrm>
          <a:custGeom>
            <a:rect b="b" l="l" r="r" t="t"/>
            <a:pathLst>
              <a:path extrusionOk="0" h="936363" w="5786510">
                <a:moveTo>
                  <a:pt x="0" y="0"/>
                </a:moveTo>
                <a:lnTo>
                  <a:pt x="5786510" y="0"/>
                </a:lnTo>
                <a:lnTo>
                  <a:pt x="5786510" y="936363"/>
                </a:lnTo>
                <a:lnTo>
                  <a:pt x="0" y="936363"/>
                </a:lnTo>
                <a:lnTo>
                  <a:pt x="0" y="0"/>
                </a:lnTo>
                <a:close/>
              </a:path>
            </a:pathLst>
          </a:custGeom>
          <a:blipFill rotWithShape="1">
            <a:blip r:embed="rId4">
              <a:alphaModFix/>
            </a:blip>
            <a:stretch>
              <a:fillRect b="0" l="0" r="0" t="0"/>
            </a:stretch>
          </a:blipFill>
          <a:ln>
            <a:noFill/>
          </a:ln>
        </p:spPr>
      </p:sp>
      <p:sp>
        <p:nvSpPr>
          <p:cNvPr id="34" name="Google Shape;34;p25"/>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 name="Shape 35"/>
        <p:cNvGrpSpPr/>
        <p:nvPr/>
      </p:nvGrpSpPr>
      <p:grpSpPr>
        <a:xfrm>
          <a:off x="0" y="0"/>
          <a:ext cx="0" cy="0"/>
          <a:chOff x="0" y="0"/>
          <a:chExt cx="0" cy="0"/>
        </a:xfrm>
      </p:grpSpPr>
      <p:sp>
        <p:nvSpPr>
          <p:cNvPr id="36" name="Google Shape;36;p26"/>
          <p:cNvSpPr/>
          <p:nvPr/>
        </p:nvSpPr>
        <p:spPr>
          <a:xfrm>
            <a:off x="-4507375" y="2161833"/>
            <a:ext cx="8572500" cy="8239125"/>
          </a:xfrm>
          <a:custGeom>
            <a:rect b="b" l="l" r="r" t="t"/>
            <a:pathLst>
              <a:path extrusionOk="0" h="8239125" w="8572500">
                <a:moveTo>
                  <a:pt x="0" y="0"/>
                </a:moveTo>
                <a:lnTo>
                  <a:pt x="8572500" y="0"/>
                </a:lnTo>
                <a:lnTo>
                  <a:pt x="8572500" y="8239125"/>
                </a:lnTo>
                <a:lnTo>
                  <a:pt x="0" y="8239125"/>
                </a:lnTo>
                <a:lnTo>
                  <a:pt x="0" y="0"/>
                </a:lnTo>
                <a:close/>
              </a:path>
            </a:pathLst>
          </a:custGeom>
          <a:blipFill rotWithShape="1">
            <a:blip r:embed="rId2">
              <a:alphaModFix/>
            </a:blip>
            <a:stretch>
              <a:fillRect b="0" l="0" r="-107" t="0"/>
            </a:stretch>
          </a:blipFill>
          <a:ln>
            <a:noFill/>
          </a:ln>
        </p:spPr>
      </p:sp>
      <p:sp>
        <p:nvSpPr>
          <p:cNvPr id="37" name="Google Shape;37;p26"/>
          <p:cNvSpPr/>
          <p:nvPr/>
        </p:nvSpPr>
        <p:spPr>
          <a:xfrm>
            <a:off x="12069880" y="6035440"/>
            <a:ext cx="10767347" cy="6446949"/>
          </a:xfrm>
          <a:custGeom>
            <a:rect b="b" l="l" r="r" t="t"/>
            <a:pathLst>
              <a:path extrusionOk="0" h="6446949" w="10767347">
                <a:moveTo>
                  <a:pt x="0" y="0"/>
                </a:moveTo>
                <a:lnTo>
                  <a:pt x="10767347" y="0"/>
                </a:lnTo>
                <a:lnTo>
                  <a:pt x="10767347" y="6446949"/>
                </a:lnTo>
                <a:lnTo>
                  <a:pt x="0" y="6446949"/>
                </a:lnTo>
                <a:lnTo>
                  <a:pt x="0" y="0"/>
                </a:lnTo>
                <a:close/>
              </a:path>
            </a:pathLst>
          </a:custGeom>
          <a:blipFill rotWithShape="1">
            <a:blip r:embed="rId3">
              <a:alphaModFix/>
            </a:blip>
            <a:stretch>
              <a:fillRect b="0" l="0" r="0" t="0"/>
            </a:stretch>
          </a:blipFill>
          <a:ln>
            <a:noFill/>
          </a:ln>
        </p:spPr>
      </p:sp>
      <p:sp>
        <p:nvSpPr>
          <p:cNvPr id="38" name="Google Shape;38;p26"/>
          <p:cNvSpPr/>
          <p:nvPr/>
        </p:nvSpPr>
        <p:spPr>
          <a:xfrm>
            <a:off x="-1623684" y="8016329"/>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4">
              <a:alphaModFix/>
            </a:blip>
            <a:stretch>
              <a:fillRect b="0" l="0" r="0" t="0"/>
            </a:stretch>
          </a:blipFill>
          <a:ln>
            <a:noFill/>
          </a:ln>
        </p:spPr>
      </p:sp>
      <p:sp>
        <p:nvSpPr>
          <p:cNvPr id="39" name="Google Shape;39;p26"/>
          <p:cNvSpPr/>
          <p:nvPr/>
        </p:nvSpPr>
        <p:spPr>
          <a:xfrm>
            <a:off x="12510895" y="7710737"/>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4">
              <a:alphaModFix/>
            </a:blip>
            <a:stretch>
              <a:fillRect b="0" l="0" r="0" t="0"/>
            </a:stretch>
          </a:blipFill>
          <a:ln>
            <a:noFill/>
          </a:ln>
        </p:spPr>
      </p:sp>
      <p:sp>
        <p:nvSpPr>
          <p:cNvPr id="40" name="Google Shape;40;p26"/>
          <p:cNvSpPr/>
          <p:nvPr/>
        </p:nvSpPr>
        <p:spPr>
          <a:xfrm>
            <a:off x="-921274" y="8627530"/>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5">
              <a:alphaModFix/>
            </a:blip>
            <a:stretch>
              <a:fillRect b="0" l="0" r="0" t="0"/>
            </a:stretch>
          </a:blipFill>
          <a:ln>
            <a:noFill/>
          </a:ln>
        </p:spPr>
      </p:sp>
      <p:sp>
        <p:nvSpPr>
          <p:cNvPr id="41" name="Google Shape;41;p26"/>
          <p:cNvSpPr/>
          <p:nvPr/>
        </p:nvSpPr>
        <p:spPr>
          <a:xfrm>
            <a:off x="13213304" y="8321937"/>
            <a:ext cx="5786510" cy="936363"/>
          </a:xfrm>
          <a:custGeom>
            <a:rect b="b" l="l" r="r" t="t"/>
            <a:pathLst>
              <a:path extrusionOk="0" h="936363" w="5786510">
                <a:moveTo>
                  <a:pt x="0" y="0"/>
                </a:moveTo>
                <a:lnTo>
                  <a:pt x="5786511" y="0"/>
                </a:lnTo>
                <a:lnTo>
                  <a:pt x="5786511" y="936363"/>
                </a:lnTo>
                <a:lnTo>
                  <a:pt x="0" y="936363"/>
                </a:lnTo>
                <a:lnTo>
                  <a:pt x="0" y="0"/>
                </a:lnTo>
                <a:close/>
              </a:path>
            </a:pathLst>
          </a:custGeom>
          <a:blipFill rotWithShape="1">
            <a:blip r:embed="rId5">
              <a:alphaModFix/>
            </a:blip>
            <a:stretch>
              <a:fillRect b="0" l="0" r="0" t="0"/>
            </a:stretch>
          </a:blipFill>
          <a:ln>
            <a:noFill/>
          </a:ln>
        </p:spPr>
      </p:sp>
      <p:sp>
        <p:nvSpPr>
          <p:cNvPr id="42" name="Google Shape;42;p26"/>
          <p:cNvSpPr txBox="1"/>
          <p:nvPr>
            <p:ph type="title"/>
          </p:nvPr>
        </p:nvSpPr>
        <p:spPr>
          <a:xfrm>
            <a:off x="795450" y="810900"/>
            <a:ext cx="167604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6"/>
          <p:cNvSpPr txBox="1"/>
          <p:nvPr>
            <p:ph idx="1" type="body"/>
          </p:nvPr>
        </p:nvSpPr>
        <p:spPr>
          <a:xfrm>
            <a:off x="3835625" y="2668075"/>
            <a:ext cx="5210700" cy="4526100"/>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560"/>
              </a:spcBef>
              <a:spcAft>
                <a:spcPts val="0"/>
              </a:spcAft>
              <a:buClr>
                <a:schemeClr val="dk1"/>
              </a:buClr>
              <a:buSzPts val="2400"/>
              <a:buChar char="•"/>
              <a:defRPr sz="2400"/>
            </a:lvl1pPr>
            <a:lvl2pPr indent="-381000" lvl="1" marL="914400" algn="l">
              <a:lnSpc>
                <a:spcPct val="100000"/>
              </a:lnSpc>
              <a:spcBef>
                <a:spcPts val="480"/>
              </a:spcBef>
              <a:spcAft>
                <a:spcPts val="0"/>
              </a:spcAft>
              <a:buClr>
                <a:schemeClr val="dk1"/>
              </a:buClr>
              <a:buSzPts val="2400"/>
              <a:buChar char="–"/>
              <a:defRPr sz="2400"/>
            </a:lvl2pPr>
            <a:lvl3pPr indent="-381000" lvl="2" marL="1371600" algn="l">
              <a:lnSpc>
                <a:spcPct val="100000"/>
              </a:lnSpc>
              <a:spcBef>
                <a:spcPts val="400"/>
              </a:spcBef>
              <a:spcAft>
                <a:spcPts val="0"/>
              </a:spcAft>
              <a:buClr>
                <a:schemeClr val="dk1"/>
              </a:buClr>
              <a:buSzPts val="2400"/>
              <a:buChar char="•"/>
              <a:defRPr/>
            </a:lvl3pPr>
            <a:lvl4pPr indent="-381000" lvl="3" marL="1828800" algn="l">
              <a:lnSpc>
                <a:spcPct val="100000"/>
              </a:lnSpc>
              <a:spcBef>
                <a:spcPts val="360"/>
              </a:spcBef>
              <a:spcAft>
                <a:spcPts val="0"/>
              </a:spcAft>
              <a:buClr>
                <a:schemeClr val="dk1"/>
              </a:buClr>
              <a:buSzPts val="2400"/>
              <a:buChar char="–"/>
              <a:defRPr sz="2400"/>
            </a:lvl4pPr>
            <a:lvl5pPr indent="-381000" lvl="4" marL="2286000" algn="l">
              <a:lnSpc>
                <a:spcPct val="100000"/>
              </a:lnSpc>
              <a:spcBef>
                <a:spcPts val="360"/>
              </a:spcBef>
              <a:spcAft>
                <a:spcPts val="0"/>
              </a:spcAft>
              <a:buClr>
                <a:schemeClr val="dk1"/>
              </a:buClr>
              <a:buSzPts val="2400"/>
              <a:buChar char="»"/>
              <a:defRPr sz="2400"/>
            </a:lvl5pPr>
            <a:lvl6pPr indent="-381000" lvl="5" marL="2743200" algn="l">
              <a:lnSpc>
                <a:spcPct val="100000"/>
              </a:lnSpc>
              <a:spcBef>
                <a:spcPts val="360"/>
              </a:spcBef>
              <a:spcAft>
                <a:spcPts val="0"/>
              </a:spcAft>
              <a:buClr>
                <a:schemeClr val="dk1"/>
              </a:buClr>
              <a:buSzPts val="2400"/>
              <a:buChar char="•"/>
              <a:defRPr sz="2400"/>
            </a:lvl6pPr>
            <a:lvl7pPr indent="-381000" lvl="6" marL="3200400" algn="l">
              <a:lnSpc>
                <a:spcPct val="100000"/>
              </a:lnSpc>
              <a:spcBef>
                <a:spcPts val="360"/>
              </a:spcBef>
              <a:spcAft>
                <a:spcPts val="0"/>
              </a:spcAft>
              <a:buClr>
                <a:schemeClr val="dk1"/>
              </a:buClr>
              <a:buSzPts val="2400"/>
              <a:buChar char="•"/>
              <a:defRPr sz="2400"/>
            </a:lvl7pPr>
            <a:lvl8pPr indent="-381000" lvl="7" marL="3657600" algn="l">
              <a:lnSpc>
                <a:spcPct val="100000"/>
              </a:lnSpc>
              <a:spcBef>
                <a:spcPts val="360"/>
              </a:spcBef>
              <a:spcAft>
                <a:spcPts val="0"/>
              </a:spcAft>
              <a:buClr>
                <a:schemeClr val="dk1"/>
              </a:buClr>
              <a:buSzPts val="2400"/>
              <a:buChar char="•"/>
              <a:defRPr sz="2400"/>
            </a:lvl8pPr>
            <a:lvl9pPr indent="-381000" lvl="8" marL="4114800" algn="l">
              <a:lnSpc>
                <a:spcPct val="100000"/>
              </a:lnSpc>
              <a:spcBef>
                <a:spcPts val="360"/>
              </a:spcBef>
              <a:spcAft>
                <a:spcPts val="0"/>
              </a:spcAft>
              <a:buClr>
                <a:schemeClr val="dk1"/>
              </a:buClr>
              <a:buSzPts val="2400"/>
              <a:buChar char="•"/>
              <a:defRPr sz="2400"/>
            </a:lvl9pPr>
          </a:lstStyle>
          <a:p/>
        </p:txBody>
      </p:sp>
      <p:sp>
        <p:nvSpPr>
          <p:cNvPr id="44" name="Google Shape;44;p26"/>
          <p:cNvSpPr txBox="1"/>
          <p:nvPr>
            <p:ph idx="2" type="body"/>
          </p:nvPr>
        </p:nvSpPr>
        <p:spPr>
          <a:xfrm>
            <a:off x="9198825" y="2668075"/>
            <a:ext cx="5917200" cy="4526100"/>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560"/>
              </a:spcBef>
              <a:spcAft>
                <a:spcPts val="0"/>
              </a:spcAft>
              <a:buClr>
                <a:schemeClr val="dk1"/>
              </a:buClr>
              <a:buSzPts val="2400"/>
              <a:buChar char="•"/>
              <a:defRPr sz="2400"/>
            </a:lvl1pPr>
            <a:lvl2pPr indent="-381000" lvl="1" marL="914400" algn="l">
              <a:lnSpc>
                <a:spcPct val="100000"/>
              </a:lnSpc>
              <a:spcBef>
                <a:spcPts val="480"/>
              </a:spcBef>
              <a:spcAft>
                <a:spcPts val="0"/>
              </a:spcAft>
              <a:buClr>
                <a:schemeClr val="dk1"/>
              </a:buClr>
              <a:buSzPts val="2400"/>
              <a:buChar char="–"/>
              <a:defRPr sz="2400"/>
            </a:lvl2pPr>
            <a:lvl3pPr indent="-381000" lvl="2" marL="1371600" algn="l">
              <a:lnSpc>
                <a:spcPct val="100000"/>
              </a:lnSpc>
              <a:spcBef>
                <a:spcPts val="400"/>
              </a:spcBef>
              <a:spcAft>
                <a:spcPts val="0"/>
              </a:spcAft>
              <a:buClr>
                <a:schemeClr val="dk1"/>
              </a:buClr>
              <a:buSzPts val="2400"/>
              <a:buChar char="•"/>
              <a:defRPr/>
            </a:lvl3pPr>
            <a:lvl4pPr indent="-381000" lvl="3" marL="1828800" algn="l">
              <a:lnSpc>
                <a:spcPct val="100000"/>
              </a:lnSpc>
              <a:spcBef>
                <a:spcPts val="360"/>
              </a:spcBef>
              <a:spcAft>
                <a:spcPts val="0"/>
              </a:spcAft>
              <a:buClr>
                <a:schemeClr val="dk1"/>
              </a:buClr>
              <a:buSzPts val="2400"/>
              <a:buChar char="–"/>
              <a:defRPr sz="2400"/>
            </a:lvl4pPr>
            <a:lvl5pPr indent="-381000" lvl="4" marL="2286000" algn="l">
              <a:lnSpc>
                <a:spcPct val="100000"/>
              </a:lnSpc>
              <a:spcBef>
                <a:spcPts val="360"/>
              </a:spcBef>
              <a:spcAft>
                <a:spcPts val="0"/>
              </a:spcAft>
              <a:buClr>
                <a:schemeClr val="dk1"/>
              </a:buClr>
              <a:buSzPts val="2400"/>
              <a:buChar char="»"/>
              <a:defRPr sz="2400"/>
            </a:lvl5pPr>
            <a:lvl6pPr indent="-381000" lvl="5" marL="2743200" algn="l">
              <a:lnSpc>
                <a:spcPct val="100000"/>
              </a:lnSpc>
              <a:spcBef>
                <a:spcPts val="360"/>
              </a:spcBef>
              <a:spcAft>
                <a:spcPts val="0"/>
              </a:spcAft>
              <a:buClr>
                <a:schemeClr val="dk1"/>
              </a:buClr>
              <a:buSzPts val="2400"/>
              <a:buChar char="•"/>
              <a:defRPr sz="2400"/>
            </a:lvl6pPr>
            <a:lvl7pPr indent="-381000" lvl="6" marL="3200400" algn="l">
              <a:lnSpc>
                <a:spcPct val="100000"/>
              </a:lnSpc>
              <a:spcBef>
                <a:spcPts val="360"/>
              </a:spcBef>
              <a:spcAft>
                <a:spcPts val="0"/>
              </a:spcAft>
              <a:buClr>
                <a:schemeClr val="dk1"/>
              </a:buClr>
              <a:buSzPts val="2400"/>
              <a:buChar char="•"/>
              <a:defRPr sz="2400"/>
            </a:lvl7pPr>
            <a:lvl8pPr indent="-381000" lvl="7" marL="3657600" algn="l">
              <a:lnSpc>
                <a:spcPct val="100000"/>
              </a:lnSpc>
              <a:spcBef>
                <a:spcPts val="360"/>
              </a:spcBef>
              <a:spcAft>
                <a:spcPts val="0"/>
              </a:spcAft>
              <a:buClr>
                <a:schemeClr val="dk1"/>
              </a:buClr>
              <a:buSzPts val="2400"/>
              <a:buChar char="•"/>
              <a:defRPr sz="2400"/>
            </a:lvl8pPr>
            <a:lvl9pPr indent="-381000" lvl="8" marL="4114800" algn="l">
              <a:lnSpc>
                <a:spcPct val="100000"/>
              </a:lnSpc>
              <a:spcBef>
                <a:spcPts val="360"/>
              </a:spcBef>
              <a:spcAft>
                <a:spcPts val="0"/>
              </a:spcAft>
              <a:buClr>
                <a:schemeClr val="dk1"/>
              </a:buClr>
              <a:buSzPts val="2400"/>
              <a:buChar char="•"/>
              <a:defRPr sz="2400"/>
            </a:lvl9pPr>
          </a:lstStyle>
          <a:p/>
        </p:txBody>
      </p:sp>
      <p:sp>
        <p:nvSpPr>
          <p:cNvPr id="45" name="Google Shape;45;p26"/>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27"/>
          <p:cNvSpPr/>
          <p:nvPr/>
        </p:nvSpPr>
        <p:spPr>
          <a:xfrm>
            <a:off x="-4215611" y="3754260"/>
            <a:ext cx="11139898" cy="8229600"/>
          </a:xfrm>
          <a:custGeom>
            <a:rect b="b" l="l" r="r" t="t"/>
            <a:pathLst>
              <a:path extrusionOk="0" h="8229600" w="11139898">
                <a:moveTo>
                  <a:pt x="0" y="0"/>
                </a:moveTo>
                <a:lnTo>
                  <a:pt x="11139898" y="0"/>
                </a:lnTo>
                <a:lnTo>
                  <a:pt x="11139898" y="8229600"/>
                </a:lnTo>
                <a:lnTo>
                  <a:pt x="0" y="8229600"/>
                </a:lnTo>
                <a:lnTo>
                  <a:pt x="0" y="0"/>
                </a:lnTo>
                <a:close/>
              </a:path>
            </a:pathLst>
          </a:custGeom>
          <a:blipFill rotWithShape="1">
            <a:blip r:embed="rId2">
              <a:alphaModFix/>
            </a:blip>
            <a:stretch>
              <a:fillRect b="0" l="0" r="0" t="0"/>
            </a:stretch>
          </a:blipFill>
          <a:ln>
            <a:noFill/>
          </a:ln>
        </p:spPr>
      </p:sp>
      <p:sp>
        <p:nvSpPr>
          <p:cNvPr id="48" name="Google Shape;48;p27"/>
          <p:cNvSpPr/>
          <p:nvPr/>
        </p:nvSpPr>
        <p:spPr>
          <a:xfrm rot="-842175">
            <a:off x="13752995" y="-3701347"/>
            <a:ext cx="9200334" cy="10239284"/>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3">
              <a:alphaModFix/>
            </a:blip>
            <a:stretch>
              <a:fillRect b="-477" l="0" r="0" t="-478"/>
            </a:stretch>
          </a:blipFill>
          <a:ln>
            <a:noFill/>
          </a:ln>
        </p:spPr>
      </p:sp>
      <p:sp>
        <p:nvSpPr>
          <p:cNvPr id="49" name="Google Shape;49;p27"/>
          <p:cNvSpPr/>
          <p:nvPr/>
        </p:nvSpPr>
        <p:spPr>
          <a:xfrm>
            <a:off x="-1643590" y="502297"/>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4">
              <a:alphaModFix/>
            </a:blip>
            <a:stretch>
              <a:fillRect b="0" l="0" r="0" t="0"/>
            </a:stretch>
          </a:blipFill>
          <a:ln>
            <a:noFill/>
          </a:ln>
        </p:spPr>
      </p:sp>
      <p:sp>
        <p:nvSpPr>
          <p:cNvPr id="50" name="Google Shape;50;p27"/>
          <p:cNvSpPr/>
          <p:nvPr/>
        </p:nvSpPr>
        <p:spPr>
          <a:xfrm>
            <a:off x="13321623" y="8399033"/>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4">
              <a:alphaModFix/>
            </a:blip>
            <a:stretch>
              <a:fillRect b="0" l="0" r="0" t="0"/>
            </a:stretch>
          </a:blipFill>
          <a:ln>
            <a:noFill/>
          </a:ln>
        </p:spPr>
      </p:sp>
      <p:sp>
        <p:nvSpPr>
          <p:cNvPr id="51" name="Google Shape;51;p27"/>
          <p:cNvSpPr/>
          <p:nvPr/>
        </p:nvSpPr>
        <p:spPr>
          <a:xfrm>
            <a:off x="1007043" y="8234867"/>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5">
              <a:alphaModFix/>
            </a:blip>
            <a:stretch>
              <a:fillRect b="0" l="0" r="0" t="0"/>
            </a:stretch>
          </a:blipFill>
          <a:ln>
            <a:noFill/>
          </a:ln>
        </p:spPr>
      </p:sp>
      <p:sp>
        <p:nvSpPr>
          <p:cNvPr id="52" name="Google Shape;52;p27"/>
          <p:cNvSpPr/>
          <p:nvPr/>
        </p:nvSpPr>
        <p:spPr>
          <a:xfrm>
            <a:off x="-1995898" y="7723150"/>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5">
              <a:alphaModFix/>
            </a:blip>
            <a:stretch>
              <a:fillRect b="0" l="0" r="0" t="0"/>
            </a:stretch>
          </a:blipFill>
          <a:ln>
            <a:noFill/>
          </a:ln>
        </p:spPr>
      </p:sp>
      <p:sp>
        <p:nvSpPr>
          <p:cNvPr id="53" name="Google Shape;53;p27"/>
          <p:cNvSpPr txBox="1"/>
          <p:nvPr>
            <p:ph type="title"/>
          </p:nvPr>
        </p:nvSpPr>
        <p:spPr>
          <a:xfrm>
            <a:off x="801525" y="795225"/>
            <a:ext cx="16645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7"/>
          <p:cNvSpPr txBox="1"/>
          <p:nvPr>
            <p:ph idx="1" type="body"/>
          </p:nvPr>
        </p:nvSpPr>
        <p:spPr>
          <a:xfrm>
            <a:off x="3894000" y="2458200"/>
            <a:ext cx="4815900" cy="3951300"/>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SzPts val="2400"/>
              <a:buChar char="•"/>
              <a:defRPr sz="2400"/>
            </a:lvl1pPr>
            <a:lvl2pPr indent="-381000" lvl="1" marL="914400" algn="l">
              <a:lnSpc>
                <a:spcPct val="100000"/>
              </a:lnSpc>
              <a:spcBef>
                <a:spcPts val="400"/>
              </a:spcBef>
              <a:spcAft>
                <a:spcPts val="0"/>
              </a:spcAft>
              <a:buSzPts val="2400"/>
              <a:buChar char="–"/>
              <a:defRPr sz="2400"/>
            </a:lvl2pPr>
            <a:lvl3pPr indent="-381000" lvl="2" marL="1371600" algn="l">
              <a:lnSpc>
                <a:spcPct val="100000"/>
              </a:lnSpc>
              <a:spcBef>
                <a:spcPts val="360"/>
              </a:spcBef>
              <a:spcAft>
                <a:spcPts val="0"/>
              </a:spcAft>
              <a:buSzPts val="2400"/>
              <a:buChar char="•"/>
              <a:defRPr/>
            </a:lvl3pPr>
            <a:lvl4pPr indent="-381000" lvl="3" marL="1828800" algn="l">
              <a:lnSpc>
                <a:spcPct val="100000"/>
              </a:lnSpc>
              <a:spcBef>
                <a:spcPts val="320"/>
              </a:spcBef>
              <a:spcAft>
                <a:spcPts val="0"/>
              </a:spcAft>
              <a:buSzPts val="2400"/>
              <a:buChar char="–"/>
              <a:defRPr sz="2400"/>
            </a:lvl4pPr>
            <a:lvl5pPr indent="-381000" lvl="4" marL="2286000" algn="l">
              <a:lnSpc>
                <a:spcPct val="100000"/>
              </a:lnSpc>
              <a:spcBef>
                <a:spcPts val="320"/>
              </a:spcBef>
              <a:spcAft>
                <a:spcPts val="0"/>
              </a:spcAft>
              <a:buSzPts val="2400"/>
              <a:buChar char="»"/>
              <a:defRPr sz="2400"/>
            </a:lvl5pPr>
            <a:lvl6pPr indent="-381000" lvl="5" marL="2743200" algn="l">
              <a:lnSpc>
                <a:spcPct val="100000"/>
              </a:lnSpc>
              <a:spcBef>
                <a:spcPts val="320"/>
              </a:spcBef>
              <a:spcAft>
                <a:spcPts val="0"/>
              </a:spcAft>
              <a:buSzPts val="2400"/>
              <a:buChar char="•"/>
              <a:defRPr sz="2400"/>
            </a:lvl6pPr>
            <a:lvl7pPr indent="-381000" lvl="6" marL="3200400" algn="l">
              <a:lnSpc>
                <a:spcPct val="100000"/>
              </a:lnSpc>
              <a:spcBef>
                <a:spcPts val="320"/>
              </a:spcBef>
              <a:spcAft>
                <a:spcPts val="0"/>
              </a:spcAft>
              <a:buSzPts val="2400"/>
              <a:buChar char="•"/>
              <a:defRPr sz="2400"/>
            </a:lvl7pPr>
            <a:lvl8pPr indent="-381000" lvl="7" marL="3657600" algn="l">
              <a:lnSpc>
                <a:spcPct val="100000"/>
              </a:lnSpc>
              <a:spcBef>
                <a:spcPts val="320"/>
              </a:spcBef>
              <a:spcAft>
                <a:spcPts val="0"/>
              </a:spcAft>
              <a:buSzPts val="2400"/>
              <a:buChar char="•"/>
              <a:defRPr sz="2400"/>
            </a:lvl8pPr>
            <a:lvl9pPr indent="-381000" lvl="8" marL="4114800" algn="l">
              <a:lnSpc>
                <a:spcPct val="100000"/>
              </a:lnSpc>
              <a:spcBef>
                <a:spcPts val="320"/>
              </a:spcBef>
              <a:spcAft>
                <a:spcPts val="0"/>
              </a:spcAft>
              <a:buSzPts val="2400"/>
              <a:buChar char="•"/>
              <a:defRPr sz="2400"/>
            </a:lvl9pPr>
          </a:lstStyle>
          <a:p/>
        </p:txBody>
      </p:sp>
      <p:sp>
        <p:nvSpPr>
          <p:cNvPr id="55" name="Google Shape;55;p27"/>
          <p:cNvSpPr txBox="1"/>
          <p:nvPr>
            <p:ph idx="2" type="body"/>
          </p:nvPr>
        </p:nvSpPr>
        <p:spPr>
          <a:xfrm>
            <a:off x="8885960" y="2458200"/>
            <a:ext cx="4818000" cy="3951300"/>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SzPts val="2400"/>
              <a:buChar char="•"/>
              <a:defRPr sz="2400"/>
            </a:lvl1pPr>
            <a:lvl2pPr indent="-381000" lvl="1" marL="914400" algn="l">
              <a:lnSpc>
                <a:spcPct val="100000"/>
              </a:lnSpc>
              <a:spcBef>
                <a:spcPts val="400"/>
              </a:spcBef>
              <a:spcAft>
                <a:spcPts val="0"/>
              </a:spcAft>
              <a:buSzPts val="2400"/>
              <a:buChar char="–"/>
              <a:defRPr sz="2400"/>
            </a:lvl2pPr>
            <a:lvl3pPr indent="-381000" lvl="2" marL="1371600" algn="l">
              <a:lnSpc>
                <a:spcPct val="100000"/>
              </a:lnSpc>
              <a:spcBef>
                <a:spcPts val="360"/>
              </a:spcBef>
              <a:spcAft>
                <a:spcPts val="0"/>
              </a:spcAft>
              <a:buSzPts val="2400"/>
              <a:buChar char="•"/>
              <a:defRPr/>
            </a:lvl3pPr>
            <a:lvl4pPr indent="-381000" lvl="3" marL="1828800" algn="l">
              <a:lnSpc>
                <a:spcPct val="100000"/>
              </a:lnSpc>
              <a:spcBef>
                <a:spcPts val="320"/>
              </a:spcBef>
              <a:spcAft>
                <a:spcPts val="0"/>
              </a:spcAft>
              <a:buSzPts val="2400"/>
              <a:buChar char="–"/>
              <a:defRPr sz="2400"/>
            </a:lvl4pPr>
            <a:lvl5pPr indent="-381000" lvl="4" marL="2286000" algn="l">
              <a:lnSpc>
                <a:spcPct val="100000"/>
              </a:lnSpc>
              <a:spcBef>
                <a:spcPts val="320"/>
              </a:spcBef>
              <a:spcAft>
                <a:spcPts val="0"/>
              </a:spcAft>
              <a:buSzPts val="2400"/>
              <a:buChar char="»"/>
              <a:defRPr sz="2400"/>
            </a:lvl5pPr>
            <a:lvl6pPr indent="-381000" lvl="5" marL="2743200" algn="l">
              <a:lnSpc>
                <a:spcPct val="100000"/>
              </a:lnSpc>
              <a:spcBef>
                <a:spcPts val="320"/>
              </a:spcBef>
              <a:spcAft>
                <a:spcPts val="0"/>
              </a:spcAft>
              <a:buSzPts val="2400"/>
              <a:buChar char="•"/>
              <a:defRPr sz="2400"/>
            </a:lvl6pPr>
            <a:lvl7pPr indent="-381000" lvl="6" marL="3200400" algn="l">
              <a:lnSpc>
                <a:spcPct val="100000"/>
              </a:lnSpc>
              <a:spcBef>
                <a:spcPts val="320"/>
              </a:spcBef>
              <a:spcAft>
                <a:spcPts val="0"/>
              </a:spcAft>
              <a:buSzPts val="2400"/>
              <a:buChar char="•"/>
              <a:defRPr sz="2400"/>
            </a:lvl7pPr>
            <a:lvl8pPr indent="-381000" lvl="7" marL="3657600" algn="l">
              <a:lnSpc>
                <a:spcPct val="100000"/>
              </a:lnSpc>
              <a:spcBef>
                <a:spcPts val="320"/>
              </a:spcBef>
              <a:spcAft>
                <a:spcPts val="0"/>
              </a:spcAft>
              <a:buSzPts val="2400"/>
              <a:buChar char="•"/>
              <a:defRPr sz="2400"/>
            </a:lvl8pPr>
            <a:lvl9pPr indent="-381000" lvl="8" marL="4114800" algn="l">
              <a:lnSpc>
                <a:spcPct val="100000"/>
              </a:lnSpc>
              <a:spcBef>
                <a:spcPts val="320"/>
              </a:spcBef>
              <a:spcAft>
                <a:spcPts val="0"/>
              </a:spcAft>
              <a:buSzPts val="2400"/>
              <a:buChar char="•"/>
              <a:defRPr sz="2400"/>
            </a:lvl9pPr>
          </a:lstStyle>
          <a:p/>
        </p:txBody>
      </p:sp>
      <p:sp>
        <p:nvSpPr>
          <p:cNvPr id="56" name="Google Shape;56;p27"/>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28"/>
          <p:cNvSpPr/>
          <p:nvPr/>
        </p:nvSpPr>
        <p:spPr>
          <a:xfrm>
            <a:off x="4106687" y="267838"/>
            <a:ext cx="11139898" cy="8229600"/>
          </a:xfrm>
          <a:custGeom>
            <a:rect b="b" l="l" r="r" t="t"/>
            <a:pathLst>
              <a:path extrusionOk="0" h="8229600" w="11139898">
                <a:moveTo>
                  <a:pt x="0" y="0"/>
                </a:moveTo>
                <a:lnTo>
                  <a:pt x="11139899" y="0"/>
                </a:lnTo>
                <a:lnTo>
                  <a:pt x="11139899" y="8229600"/>
                </a:lnTo>
                <a:lnTo>
                  <a:pt x="0" y="8229600"/>
                </a:lnTo>
                <a:lnTo>
                  <a:pt x="0" y="0"/>
                </a:lnTo>
                <a:close/>
              </a:path>
            </a:pathLst>
          </a:custGeom>
          <a:blipFill rotWithShape="1">
            <a:blip r:embed="rId2">
              <a:alphaModFix/>
            </a:blip>
            <a:stretch>
              <a:fillRect b="0" l="0" r="0" t="0"/>
            </a:stretch>
          </a:blipFill>
          <a:ln>
            <a:noFill/>
          </a:ln>
        </p:spPr>
      </p:sp>
      <p:sp>
        <p:nvSpPr>
          <p:cNvPr id="59" name="Google Shape;59;p28"/>
          <p:cNvSpPr txBox="1"/>
          <p:nvPr>
            <p:ph type="title"/>
          </p:nvPr>
        </p:nvSpPr>
        <p:spPr>
          <a:xfrm>
            <a:off x="3786225" y="3811150"/>
            <a:ext cx="108612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8"/>
          <p:cNvSpPr/>
          <p:nvPr/>
        </p:nvSpPr>
        <p:spPr>
          <a:xfrm>
            <a:off x="14366045" y="8035900"/>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3">
              <a:alphaModFix/>
            </a:blip>
            <a:stretch>
              <a:fillRect b="0" l="0" r="0" t="0"/>
            </a:stretch>
          </a:blipFill>
          <a:ln>
            <a:noFill/>
          </a:ln>
        </p:spPr>
      </p:sp>
      <p:sp>
        <p:nvSpPr>
          <p:cNvPr id="61" name="Google Shape;61;p28"/>
          <p:cNvSpPr/>
          <p:nvPr/>
        </p:nvSpPr>
        <p:spPr>
          <a:xfrm>
            <a:off x="13321623" y="8399033"/>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3">
              <a:alphaModFix/>
            </a:blip>
            <a:stretch>
              <a:fillRect b="0" l="0" r="0" t="0"/>
            </a:stretch>
          </a:blipFill>
          <a:ln>
            <a:noFill/>
          </a:ln>
        </p:spPr>
      </p:sp>
      <p:sp>
        <p:nvSpPr>
          <p:cNvPr id="62" name="Google Shape;62;p28"/>
          <p:cNvSpPr/>
          <p:nvPr/>
        </p:nvSpPr>
        <p:spPr>
          <a:xfrm>
            <a:off x="991018" y="8910742"/>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4">
              <a:alphaModFix/>
            </a:blip>
            <a:stretch>
              <a:fillRect b="0" l="0" r="0" t="0"/>
            </a:stretch>
          </a:blipFill>
          <a:ln>
            <a:noFill/>
          </a:ln>
        </p:spPr>
      </p:sp>
      <p:sp>
        <p:nvSpPr>
          <p:cNvPr id="63" name="Google Shape;63;p28"/>
          <p:cNvSpPr/>
          <p:nvPr/>
        </p:nvSpPr>
        <p:spPr>
          <a:xfrm>
            <a:off x="-2011923" y="8399025"/>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4">
              <a:alphaModFix/>
            </a:blip>
            <a:stretch>
              <a:fillRect b="0" l="0" r="0" t="0"/>
            </a:stretch>
          </a:blipFill>
          <a:ln>
            <a:noFill/>
          </a:ln>
        </p:spPr>
      </p:sp>
      <p:sp>
        <p:nvSpPr>
          <p:cNvPr id="64" name="Google Shape;64;p28"/>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9"/>
          <p:cNvSpPr/>
          <p:nvPr/>
        </p:nvSpPr>
        <p:spPr>
          <a:xfrm>
            <a:off x="8659629" y="6557597"/>
            <a:ext cx="11926297" cy="7140870"/>
          </a:xfrm>
          <a:custGeom>
            <a:rect b="b" l="l" r="r" t="t"/>
            <a:pathLst>
              <a:path extrusionOk="0" h="7140870" w="11926297">
                <a:moveTo>
                  <a:pt x="0" y="0"/>
                </a:moveTo>
                <a:lnTo>
                  <a:pt x="11926297" y="0"/>
                </a:lnTo>
                <a:lnTo>
                  <a:pt x="11926297" y="7140871"/>
                </a:lnTo>
                <a:lnTo>
                  <a:pt x="0" y="7140871"/>
                </a:lnTo>
                <a:lnTo>
                  <a:pt x="0" y="0"/>
                </a:lnTo>
                <a:close/>
              </a:path>
            </a:pathLst>
          </a:custGeom>
          <a:blipFill rotWithShape="1">
            <a:blip r:embed="rId2">
              <a:alphaModFix/>
            </a:blip>
            <a:stretch>
              <a:fillRect b="0" l="0" r="0" t="0"/>
            </a:stretch>
          </a:blipFill>
          <a:ln>
            <a:noFill/>
          </a:ln>
        </p:spPr>
      </p:sp>
      <p:sp>
        <p:nvSpPr>
          <p:cNvPr id="67" name="Google Shape;67;p29"/>
          <p:cNvSpPr/>
          <p:nvPr/>
        </p:nvSpPr>
        <p:spPr>
          <a:xfrm rot="10800000">
            <a:off x="14827631" y="6164585"/>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3">
              <a:alphaModFix/>
            </a:blip>
            <a:stretch>
              <a:fillRect b="0" l="0" r="0" t="0"/>
            </a:stretch>
          </a:blipFill>
          <a:ln>
            <a:noFill/>
          </a:ln>
        </p:spPr>
      </p:sp>
      <p:sp>
        <p:nvSpPr>
          <p:cNvPr id="68" name="Google Shape;68;p29"/>
          <p:cNvSpPr/>
          <p:nvPr/>
        </p:nvSpPr>
        <p:spPr>
          <a:xfrm>
            <a:off x="-10691850" y="-1482558"/>
            <a:ext cx="16230600" cy="6877717"/>
          </a:xfrm>
          <a:custGeom>
            <a:rect b="b" l="l" r="r" t="t"/>
            <a:pathLst>
              <a:path extrusionOk="0" h="6877717" w="16230600">
                <a:moveTo>
                  <a:pt x="0" y="0"/>
                </a:moveTo>
                <a:lnTo>
                  <a:pt x="16230600" y="0"/>
                </a:lnTo>
                <a:lnTo>
                  <a:pt x="16230600" y="6877717"/>
                </a:lnTo>
                <a:lnTo>
                  <a:pt x="0" y="6877717"/>
                </a:lnTo>
                <a:lnTo>
                  <a:pt x="0" y="0"/>
                </a:lnTo>
                <a:close/>
              </a:path>
            </a:pathLst>
          </a:custGeom>
          <a:blipFill rotWithShape="1">
            <a:blip r:embed="rId4">
              <a:alphaModFix/>
            </a:blip>
            <a:stretch>
              <a:fillRect b="0" l="0" r="0" t="0"/>
            </a:stretch>
          </a:blipFill>
          <a:ln>
            <a:noFill/>
          </a:ln>
        </p:spPr>
      </p:sp>
      <p:sp>
        <p:nvSpPr>
          <p:cNvPr id="69" name="Google Shape;69;p29"/>
          <p:cNvSpPr txBox="1"/>
          <p:nvPr>
            <p:ph type="title"/>
          </p:nvPr>
        </p:nvSpPr>
        <p:spPr>
          <a:xfrm>
            <a:off x="1031534" y="3336775"/>
            <a:ext cx="9531900" cy="5667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7200"/>
              <a:buFont typeface="Calibri"/>
              <a:buNone/>
              <a:defRPr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9"/>
          <p:cNvSpPr/>
          <p:nvPr>
            <p:ph idx="2" type="pic"/>
          </p:nvPr>
        </p:nvSpPr>
        <p:spPr>
          <a:xfrm>
            <a:off x="11053800" y="1788750"/>
            <a:ext cx="6027300" cy="6877800"/>
          </a:xfrm>
          <a:prstGeom prst="rect">
            <a:avLst/>
          </a:prstGeom>
          <a:noFill/>
          <a:ln>
            <a:noFill/>
          </a:ln>
        </p:spPr>
      </p:sp>
      <p:sp>
        <p:nvSpPr>
          <p:cNvPr id="71" name="Google Shape;71;p29"/>
          <p:cNvSpPr/>
          <p:nvPr/>
        </p:nvSpPr>
        <p:spPr>
          <a:xfrm>
            <a:off x="11715702" y="9200232"/>
            <a:ext cx="5536686" cy="543602"/>
          </a:xfrm>
          <a:custGeom>
            <a:rect b="b" l="l" r="r" t="t"/>
            <a:pathLst>
              <a:path extrusionOk="0" h="543602" w="5536686">
                <a:moveTo>
                  <a:pt x="0" y="0"/>
                </a:moveTo>
                <a:lnTo>
                  <a:pt x="5536686" y="0"/>
                </a:lnTo>
                <a:lnTo>
                  <a:pt x="5536686" y="543601"/>
                </a:lnTo>
                <a:lnTo>
                  <a:pt x="0" y="543601"/>
                </a:lnTo>
                <a:lnTo>
                  <a:pt x="0" y="0"/>
                </a:lnTo>
                <a:close/>
              </a:path>
            </a:pathLst>
          </a:custGeom>
          <a:blipFill rotWithShape="1">
            <a:blip r:embed="rId5">
              <a:alphaModFix/>
            </a:blip>
            <a:stretch>
              <a:fillRect b="0" l="0" r="0" t="0"/>
            </a:stretch>
          </a:blipFill>
          <a:ln>
            <a:noFill/>
          </a:ln>
        </p:spPr>
      </p:sp>
      <p:sp>
        <p:nvSpPr>
          <p:cNvPr id="72" name="Google Shape;72;p29"/>
          <p:cNvSpPr/>
          <p:nvPr/>
        </p:nvSpPr>
        <p:spPr>
          <a:xfrm>
            <a:off x="13896145" y="-341283"/>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3">
              <a:alphaModFix/>
            </a:blip>
            <a:stretch>
              <a:fillRect b="0" l="0" r="0" t="0"/>
            </a:stretch>
          </a:blipFill>
          <a:ln>
            <a:noFill/>
          </a:ln>
        </p:spPr>
      </p:sp>
      <p:sp>
        <p:nvSpPr>
          <p:cNvPr id="73" name="Google Shape;73;p29"/>
          <p:cNvSpPr/>
          <p:nvPr/>
        </p:nvSpPr>
        <p:spPr>
          <a:xfrm rot="10800000">
            <a:off x="-1333786" y="8480652"/>
            <a:ext cx="5536686" cy="1806344"/>
          </a:xfrm>
          <a:custGeom>
            <a:rect b="b" l="l" r="r" t="t"/>
            <a:pathLst>
              <a:path extrusionOk="0" h="1806344" w="5536686">
                <a:moveTo>
                  <a:pt x="0" y="0"/>
                </a:moveTo>
                <a:lnTo>
                  <a:pt x="5536685" y="0"/>
                </a:lnTo>
                <a:lnTo>
                  <a:pt x="5536685" y="1806344"/>
                </a:lnTo>
                <a:lnTo>
                  <a:pt x="0" y="1806344"/>
                </a:lnTo>
                <a:lnTo>
                  <a:pt x="0" y="0"/>
                </a:lnTo>
                <a:close/>
              </a:path>
            </a:pathLst>
          </a:custGeom>
          <a:blipFill rotWithShape="1">
            <a:blip r:embed="rId3">
              <a:alphaModFix/>
            </a:blip>
            <a:stretch>
              <a:fillRect b="0" l="0" r="0" t="0"/>
            </a:stretch>
          </a:blipFill>
          <a:ln>
            <a:noFill/>
          </a:ln>
        </p:spPr>
      </p:sp>
      <p:sp>
        <p:nvSpPr>
          <p:cNvPr id="74" name="Google Shape;74;p29"/>
          <p:cNvSpPr txBox="1"/>
          <p:nvPr>
            <p:ph idx="1" type="body"/>
          </p:nvPr>
        </p:nvSpPr>
        <p:spPr>
          <a:xfrm>
            <a:off x="879125" y="4259350"/>
            <a:ext cx="8229600" cy="45261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29"/>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21"/>
          <p:cNvSpPr txBox="1"/>
          <p:nvPr>
            <p:ph type="title"/>
          </p:nvPr>
        </p:nvSpPr>
        <p:spPr>
          <a:xfrm>
            <a:off x="953925" y="947625"/>
            <a:ext cx="16645800" cy="1143000"/>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lt1"/>
              </a:buClr>
              <a:buSzPts val="7200"/>
              <a:buFont typeface="Dela Gothic One"/>
              <a:buNone/>
              <a:defRPr b="0" i="0" sz="7200" u="none" cap="none" strike="noStrike">
                <a:solidFill>
                  <a:schemeClr val="lt1"/>
                </a:solidFill>
                <a:latin typeface="Dela Gothic One"/>
                <a:ea typeface="Dela Gothic One"/>
                <a:cs typeface="Dela Gothic One"/>
                <a:sym typeface="Dela Gothic One"/>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1"/>
          <p:cNvSpPr txBox="1"/>
          <p:nvPr>
            <p:ph idx="1" type="body"/>
          </p:nvPr>
        </p:nvSpPr>
        <p:spPr>
          <a:xfrm>
            <a:off x="1066075" y="2357225"/>
            <a:ext cx="5012700" cy="4526100"/>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lt1"/>
              </a:buClr>
              <a:buSzPts val="3200"/>
              <a:buFont typeface="Montserrat"/>
              <a:buChar char="•"/>
              <a:defRPr b="0" i="0" sz="3200" u="none" cap="none" strike="noStrike">
                <a:solidFill>
                  <a:schemeClr val="lt1"/>
                </a:solidFill>
                <a:latin typeface="Montserrat"/>
                <a:ea typeface="Montserrat"/>
                <a:cs typeface="Montserrat"/>
                <a:sym typeface="Montserrat"/>
              </a:defRPr>
            </a:lvl1pPr>
            <a:lvl2pPr indent="-406400" lvl="1" marL="914400" marR="0" rtl="0" algn="l">
              <a:lnSpc>
                <a:spcPct val="100000"/>
              </a:lnSpc>
              <a:spcBef>
                <a:spcPts val="560"/>
              </a:spcBef>
              <a:spcAft>
                <a:spcPts val="0"/>
              </a:spcAft>
              <a:buClr>
                <a:schemeClr val="lt1"/>
              </a:buClr>
              <a:buSzPts val="2800"/>
              <a:buFont typeface="Montserrat"/>
              <a:buChar char="–"/>
              <a:defRPr b="0" i="0" sz="2800" u="none" cap="none" strike="noStrike">
                <a:solidFill>
                  <a:schemeClr val="lt1"/>
                </a:solidFill>
                <a:latin typeface="Montserrat"/>
                <a:ea typeface="Montserrat"/>
                <a:cs typeface="Montserrat"/>
                <a:sym typeface="Montserrat"/>
              </a:defRPr>
            </a:lvl2pPr>
            <a:lvl3pPr indent="-381000" lvl="2" marL="1371600" marR="0" rtl="0" algn="l">
              <a:lnSpc>
                <a:spcPct val="100000"/>
              </a:lnSpc>
              <a:spcBef>
                <a:spcPts val="480"/>
              </a:spcBef>
              <a:spcAft>
                <a:spcPts val="0"/>
              </a:spcAft>
              <a:buClr>
                <a:schemeClr val="lt1"/>
              </a:buClr>
              <a:buSzPts val="2400"/>
              <a:buFont typeface="Montserrat"/>
              <a:buChar char="•"/>
              <a:defRPr b="0" i="0" sz="2400" u="none" cap="none" strike="noStrike">
                <a:solidFill>
                  <a:schemeClr val="lt1"/>
                </a:solidFill>
                <a:latin typeface="Montserrat"/>
                <a:ea typeface="Montserrat"/>
                <a:cs typeface="Montserrat"/>
                <a:sym typeface="Montserrat"/>
              </a:defRPr>
            </a:lvl3pPr>
            <a:lvl4pPr indent="-355600" lvl="3" marL="1828800" marR="0" rtl="0" algn="l">
              <a:lnSpc>
                <a:spcPct val="100000"/>
              </a:lnSpc>
              <a:spcBef>
                <a:spcPts val="400"/>
              </a:spcBef>
              <a:spcAft>
                <a:spcPts val="0"/>
              </a:spcAft>
              <a:buClr>
                <a:schemeClr val="lt1"/>
              </a:buClr>
              <a:buSzPts val="2000"/>
              <a:buFont typeface="Montserrat"/>
              <a:buChar char="–"/>
              <a:defRPr b="0" i="0" sz="2000" u="none" cap="none" strike="noStrike">
                <a:solidFill>
                  <a:schemeClr val="lt1"/>
                </a:solidFill>
                <a:latin typeface="Montserrat"/>
                <a:ea typeface="Montserrat"/>
                <a:cs typeface="Montserrat"/>
                <a:sym typeface="Montserrat"/>
              </a:defRPr>
            </a:lvl4pPr>
            <a:lvl5pPr indent="-355600" lvl="4" marL="2286000" marR="0" rtl="0" algn="l">
              <a:lnSpc>
                <a:spcPct val="100000"/>
              </a:lnSpc>
              <a:spcBef>
                <a:spcPts val="400"/>
              </a:spcBef>
              <a:spcAft>
                <a:spcPts val="0"/>
              </a:spcAft>
              <a:buClr>
                <a:schemeClr val="lt1"/>
              </a:buClr>
              <a:buSzPts val="2000"/>
              <a:buFont typeface="Montserrat"/>
              <a:buChar char="»"/>
              <a:defRPr b="0" i="0" sz="2000" u="none" cap="none" strike="noStrike">
                <a:solidFill>
                  <a:schemeClr val="lt1"/>
                </a:solidFill>
                <a:latin typeface="Montserrat"/>
                <a:ea typeface="Montserrat"/>
                <a:cs typeface="Montserrat"/>
                <a:sym typeface="Montserrat"/>
              </a:defRPr>
            </a:lvl5pPr>
            <a:lvl6pPr indent="-355600" lvl="5" marL="2743200" marR="0" rtl="0" algn="l">
              <a:lnSpc>
                <a:spcPct val="100000"/>
              </a:lnSpc>
              <a:spcBef>
                <a:spcPts val="400"/>
              </a:spcBef>
              <a:spcAft>
                <a:spcPts val="0"/>
              </a:spcAft>
              <a:buClr>
                <a:schemeClr val="lt1"/>
              </a:buClr>
              <a:buSzPts val="2000"/>
              <a:buFont typeface="Montserrat"/>
              <a:buChar char="•"/>
              <a:defRPr b="0" i="0" sz="2000" u="none" cap="none" strike="noStrike">
                <a:solidFill>
                  <a:schemeClr val="lt1"/>
                </a:solidFill>
                <a:latin typeface="Montserrat"/>
                <a:ea typeface="Montserrat"/>
                <a:cs typeface="Montserrat"/>
                <a:sym typeface="Montserrat"/>
              </a:defRPr>
            </a:lvl6pPr>
            <a:lvl7pPr indent="-355600" lvl="6" marL="3200400" marR="0" rtl="0" algn="l">
              <a:lnSpc>
                <a:spcPct val="100000"/>
              </a:lnSpc>
              <a:spcBef>
                <a:spcPts val="400"/>
              </a:spcBef>
              <a:spcAft>
                <a:spcPts val="0"/>
              </a:spcAft>
              <a:buClr>
                <a:schemeClr val="lt1"/>
              </a:buClr>
              <a:buSzPts val="2000"/>
              <a:buFont typeface="Montserrat"/>
              <a:buChar char="•"/>
              <a:defRPr b="0" i="0" sz="2000" u="none" cap="none" strike="noStrike">
                <a:solidFill>
                  <a:schemeClr val="lt1"/>
                </a:solidFill>
                <a:latin typeface="Montserrat"/>
                <a:ea typeface="Montserrat"/>
                <a:cs typeface="Montserrat"/>
                <a:sym typeface="Montserrat"/>
              </a:defRPr>
            </a:lvl7pPr>
            <a:lvl8pPr indent="-355600" lvl="7" marL="3657600" marR="0" rtl="0" algn="l">
              <a:lnSpc>
                <a:spcPct val="100000"/>
              </a:lnSpc>
              <a:spcBef>
                <a:spcPts val="400"/>
              </a:spcBef>
              <a:spcAft>
                <a:spcPts val="0"/>
              </a:spcAft>
              <a:buClr>
                <a:schemeClr val="lt1"/>
              </a:buClr>
              <a:buSzPts val="2000"/>
              <a:buFont typeface="Montserrat"/>
              <a:buChar char="•"/>
              <a:defRPr b="0" i="0" sz="2000" u="none" cap="none" strike="noStrike">
                <a:solidFill>
                  <a:schemeClr val="lt1"/>
                </a:solidFill>
                <a:latin typeface="Montserrat"/>
                <a:ea typeface="Montserrat"/>
                <a:cs typeface="Montserrat"/>
                <a:sym typeface="Montserrat"/>
              </a:defRPr>
            </a:lvl8pPr>
            <a:lvl9pPr indent="-355600" lvl="8" marL="4114800" marR="0" rtl="0" algn="l">
              <a:lnSpc>
                <a:spcPct val="100000"/>
              </a:lnSpc>
              <a:spcBef>
                <a:spcPts val="400"/>
              </a:spcBef>
              <a:spcAft>
                <a:spcPts val="0"/>
              </a:spcAft>
              <a:buClr>
                <a:schemeClr val="lt1"/>
              </a:buClr>
              <a:buSzPts val="2000"/>
              <a:buFont typeface="Montserrat"/>
              <a:buChar char="•"/>
              <a:defRPr b="0" i="0" sz="2000" u="none" cap="none" strike="noStrike">
                <a:solidFill>
                  <a:schemeClr val="lt1"/>
                </a:solidFill>
                <a:latin typeface="Montserrat"/>
                <a:ea typeface="Montserrat"/>
                <a:cs typeface="Montserrat"/>
                <a:sym typeface="Montserrat"/>
              </a:defRPr>
            </a:lvl9pPr>
          </a:lstStyle>
          <a:p/>
        </p:txBody>
      </p:sp>
      <p:sp>
        <p:nvSpPr>
          <p:cNvPr id="8" name="Google Shape;8;p21"/>
          <p:cNvSpPr txBox="1"/>
          <p:nvPr>
            <p:ph idx="12" type="sldNum"/>
          </p:nvPr>
        </p:nvSpPr>
        <p:spPr>
          <a:xfrm>
            <a:off x="17113568" y="9499702"/>
            <a:ext cx="1097400" cy="787500"/>
          </a:xfrm>
          <a:prstGeom prst="rect">
            <a:avLst/>
          </a:prstGeom>
          <a:noFill/>
          <a:ln>
            <a:noFill/>
          </a:ln>
        </p:spPr>
        <p:txBody>
          <a:bodyPr anchorCtr="0" anchor="t" bIns="167625" lIns="167625" spcFirstLastPara="1" rIns="167625" wrap="square" tIns="167625">
            <a:noAutofit/>
          </a:bodyPr>
          <a:lstStyle>
            <a:lvl1pPr lvl="0" algn="r">
              <a:buNone/>
              <a:defRPr sz="2400">
                <a:solidFill>
                  <a:schemeClr val="lt1"/>
                </a:solidFill>
                <a:latin typeface="Montserrat"/>
                <a:ea typeface="Montserrat"/>
                <a:cs typeface="Montserrat"/>
                <a:sym typeface="Montserrat"/>
              </a:defRPr>
            </a:lvl1pPr>
            <a:lvl2pPr lvl="1" algn="r">
              <a:buNone/>
              <a:defRPr sz="2400">
                <a:solidFill>
                  <a:schemeClr val="lt1"/>
                </a:solidFill>
                <a:latin typeface="Montserrat"/>
                <a:ea typeface="Montserrat"/>
                <a:cs typeface="Montserrat"/>
                <a:sym typeface="Montserrat"/>
              </a:defRPr>
            </a:lvl2pPr>
            <a:lvl3pPr lvl="2" algn="r">
              <a:buNone/>
              <a:defRPr sz="2400">
                <a:solidFill>
                  <a:schemeClr val="lt1"/>
                </a:solidFill>
                <a:latin typeface="Montserrat"/>
                <a:ea typeface="Montserrat"/>
                <a:cs typeface="Montserrat"/>
                <a:sym typeface="Montserrat"/>
              </a:defRPr>
            </a:lvl3pPr>
            <a:lvl4pPr lvl="3" algn="r">
              <a:buNone/>
              <a:defRPr sz="2400">
                <a:solidFill>
                  <a:schemeClr val="lt1"/>
                </a:solidFill>
                <a:latin typeface="Montserrat"/>
                <a:ea typeface="Montserrat"/>
                <a:cs typeface="Montserrat"/>
                <a:sym typeface="Montserrat"/>
              </a:defRPr>
            </a:lvl4pPr>
            <a:lvl5pPr lvl="4" algn="r">
              <a:buNone/>
              <a:defRPr sz="2400">
                <a:solidFill>
                  <a:schemeClr val="lt1"/>
                </a:solidFill>
                <a:latin typeface="Montserrat"/>
                <a:ea typeface="Montserrat"/>
                <a:cs typeface="Montserrat"/>
                <a:sym typeface="Montserrat"/>
              </a:defRPr>
            </a:lvl5pPr>
            <a:lvl6pPr lvl="5" algn="r">
              <a:buNone/>
              <a:defRPr sz="2400">
                <a:solidFill>
                  <a:schemeClr val="lt1"/>
                </a:solidFill>
                <a:latin typeface="Montserrat"/>
                <a:ea typeface="Montserrat"/>
                <a:cs typeface="Montserrat"/>
                <a:sym typeface="Montserrat"/>
              </a:defRPr>
            </a:lvl6pPr>
            <a:lvl7pPr lvl="6" algn="r">
              <a:buNone/>
              <a:defRPr sz="2400">
                <a:solidFill>
                  <a:schemeClr val="lt1"/>
                </a:solidFill>
                <a:latin typeface="Montserrat"/>
                <a:ea typeface="Montserrat"/>
                <a:cs typeface="Montserrat"/>
                <a:sym typeface="Montserrat"/>
              </a:defRPr>
            </a:lvl7pPr>
            <a:lvl8pPr lvl="7" algn="r">
              <a:buNone/>
              <a:defRPr sz="2400">
                <a:solidFill>
                  <a:schemeClr val="lt1"/>
                </a:solidFill>
                <a:latin typeface="Montserrat"/>
                <a:ea typeface="Montserrat"/>
                <a:cs typeface="Montserrat"/>
                <a:sym typeface="Montserrat"/>
              </a:defRPr>
            </a:lvl8pPr>
            <a:lvl9pPr lvl="8" algn="r">
              <a:buNone/>
              <a:defRPr sz="2400">
                <a:solidFill>
                  <a:schemeClr val="lt1"/>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21.png"/><Relationship Id="rId11" Type="http://schemas.openxmlformats.org/officeDocument/2006/relationships/image" Target="../media/image18.png"/><Relationship Id="rId10" Type="http://schemas.openxmlformats.org/officeDocument/2006/relationships/image" Target="../media/image10.png"/><Relationship Id="rId9" Type="http://schemas.openxmlformats.org/officeDocument/2006/relationships/image" Target="../media/image1.png"/><Relationship Id="rId5" Type="http://schemas.openxmlformats.org/officeDocument/2006/relationships/image" Target="../media/image17.png"/><Relationship Id="rId6" Type="http://schemas.openxmlformats.org/officeDocument/2006/relationships/image" Target="../media/image5.png"/><Relationship Id="rId7" Type="http://schemas.openxmlformats.org/officeDocument/2006/relationships/image" Target="../media/image4.png"/><Relationship Id="rId8"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doi.org/10.1007/978-3-031-12382-5_106" TargetMode="External"/><Relationship Id="rId4" Type="http://schemas.openxmlformats.org/officeDocument/2006/relationships/hyperlink" Target="https://www.mongodb.com/docs/" TargetMode="External"/><Relationship Id="rId9" Type="http://schemas.openxmlformats.org/officeDocument/2006/relationships/hyperlink" Target="https://www.scimagojr.com/" TargetMode="External"/><Relationship Id="rId5" Type="http://schemas.openxmlformats.org/officeDocument/2006/relationships/hyperlink" Target="https://neo4j.com/docs/" TargetMode="External"/><Relationship Id="rId6" Type="http://schemas.openxmlformats.org/officeDocument/2006/relationships/hyperlink" Target="https://cassandra.apache.org/doc/latest/" TargetMode="External"/><Relationship Id="rId7" Type="http://schemas.openxmlformats.org/officeDocument/2006/relationships/hyperlink" Target="https://docs.aws.amazon.com/dynamodb/" TargetMode="External"/><Relationship Id="rId8" Type="http://schemas.openxmlformats.org/officeDocument/2006/relationships/hyperlink" Target="https://www.scijournal.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17.png"/><Relationship Id="rId5" Type="http://schemas.openxmlformats.org/officeDocument/2006/relationships/image" Target="../media/image10.png"/><Relationship Id="rId6" Type="http://schemas.openxmlformats.org/officeDocument/2006/relationships/image" Target="../media/image2.png"/><Relationship Id="rId7"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79" name="Shape 79"/>
        <p:cNvGrpSpPr/>
        <p:nvPr/>
      </p:nvGrpSpPr>
      <p:grpSpPr>
        <a:xfrm>
          <a:off x="0" y="0"/>
          <a:ext cx="0" cy="0"/>
          <a:chOff x="0" y="0"/>
          <a:chExt cx="0" cy="0"/>
        </a:xfrm>
      </p:grpSpPr>
      <p:sp>
        <p:nvSpPr>
          <p:cNvPr id="80" name="Google Shape;80;p1"/>
          <p:cNvSpPr/>
          <p:nvPr/>
        </p:nvSpPr>
        <p:spPr>
          <a:xfrm>
            <a:off x="0" y="34290"/>
            <a:ext cx="18288000" cy="10224135"/>
          </a:xfrm>
          <a:custGeom>
            <a:rect b="b" l="l" r="r" t="t"/>
            <a:pathLst>
              <a:path extrusionOk="0" h="10224135" w="18288000">
                <a:moveTo>
                  <a:pt x="0" y="0"/>
                </a:moveTo>
                <a:lnTo>
                  <a:pt x="18288000" y="0"/>
                </a:lnTo>
                <a:lnTo>
                  <a:pt x="18288000" y="10224135"/>
                </a:lnTo>
                <a:lnTo>
                  <a:pt x="0" y="10224135"/>
                </a:lnTo>
                <a:lnTo>
                  <a:pt x="0" y="0"/>
                </a:lnTo>
                <a:close/>
              </a:path>
            </a:pathLst>
          </a:custGeom>
          <a:blipFill rotWithShape="1">
            <a:blip r:embed="rId3">
              <a:alphaModFix/>
            </a:blip>
            <a:stretch>
              <a:fillRect b="-39568" l="0" r="0" t="-39289"/>
            </a:stretch>
          </a:blipFill>
          <a:ln>
            <a:noFill/>
          </a:ln>
        </p:spPr>
      </p:sp>
      <p:sp>
        <p:nvSpPr>
          <p:cNvPr id="81" name="Google Shape;81;p1"/>
          <p:cNvSpPr/>
          <p:nvPr/>
        </p:nvSpPr>
        <p:spPr>
          <a:xfrm rot="-4327781">
            <a:off x="-5571085" y="-1556518"/>
            <a:ext cx="10194720" cy="7156721"/>
          </a:xfrm>
          <a:custGeom>
            <a:rect b="b" l="l" r="r" t="t"/>
            <a:pathLst>
              <a:path extrusionOk="0" h="7156721" w="10194720">
                <a:moveTo>
                  <a:pt x="0" y="0"/>
                </a:moveTo>
                <a:lnTo>
                  <a:pt x="10194721" y="0"/>
                </a:lnTo>
                <a:lnTo>
                  <a:pt x="10194721" y="7156722"/>
                </a:lnTo>
                <a:lnTo>
                  <a:pt x="0" y="7156722"/>
                </a:lnTo>
                <a:lnTo>
                  <a:pt x="0" y="0"/>
                </a:lnTo>
                <a:close/>
              </a:path>
            </a:pathLst>
          </a:custGeom>
          <a:blipFill rotWithShape="1">
            <a:blip r:embed="rId4">
              <a:alphaModFix/>
            </a:blip>
            <a:stretch>
              <a:fillRect b="0" l="0" r="-283" t="0"/>
            </a:stretch>
          </a:blipFill>
          <a:ln>
            <a:noFill/>
          </a:ln>
        </p:spPr>
      </p:sp>
      <p:sp>
        <p:nvSpPr>
          <p:cNvPr id="82" name="Google Shape;82;p1"/>
          <p:cNvSpPr/>
          <p:nvPr/>
        </p:nvSpPr>
        <p:spPr>
          <a:xfrm>
            <a:off x="6709109" y="1009650"/>
            <a:ext cx="11139898" cy="8248650"/>
          </a:xfrm>
          <a:custGeom>
            <a:rect b="b" l="l" r="r" t="t"/>
            <a:pathLst>
              <a:path extrusionOk="0" h="8248650" w="11139898">
                <a:moveTo>
                  <a:pt x="0" y="0"/>
                </a:moveTo>
                <a:lnTo>
                  <a:pt x="11139899" y="0"/>
                </a:lnTo>
                <a:lnTo>
                  <a:pt x="11139899" y="8248650"/>
                </a:lnTo>
                <a:lnTo>
                  <a:pt x="0" y="8248650"/>
                </a:lnTo>
                <a:lnTo>
                  <a:pt x="0" y="0"/>
                </a:lnTo>
                <a:close/>
              </a:path>
            </a:pathLst>
          </a:custGeom>
          <a:blipFill rotWithShape="1">
            <a:blip r:embed="rId5">
              <a:alphaModFix/>
            </a:blip>
            <a:stretch>
              <a:fillRect b="0" l="0" r="-228" t="0"/>
            </a:stretch>
          </a:blipFill>
          <a:ln>
            <a:noFill/>
          </a:ln>
        </p:spPr>
      </p:sp>
      <p:sp>
        <p:nvSpPr>
          <p:cNvPr id="83" name="Google Shape;83;p1"/>
          <p:cNvSpPr/>
          <p:nvPr/>
        </p:nvSpPr>
        <p:spPr>
          <a:xfrm>
            <a:off x="749259" y="8331904"/>
            <a:ext cx="5536686" cy="543602"/>
          </a:xfrm>
          <a:custGeom>
            <a:rect b="b" l="l" r="r" t="t"/>
            <a:pathLst>
              <a:path extrusionOk="0" h="543602" w="5536686">
                <a:moveTo>
                  <a:pt x="0" y="0"/>
                </a:moveTo>
                <a:lnTo>
                  <a:pt x="5536686" y="0"/>
                </a:lnTo>
                <a:lnTo>
                  <a:pt x="5536686" y="543601"/>
                </a:lnTo>
                <a:lnTo>
                  <a:pt x="0" y="543601"/>
                </a:lnTo>
                <a:lnTo>
                  <a:pt x="0" y="0"/>
                </a:lnTo>
                <a:close/>
              </a:path>
            </a:pathLst>
          </a:custGeom>
          <a:blipFill rotWithShape="1">
            <a:blip r:embed="rId6">
              <a:alphaModFix/>
            </a:blip>
            <a:stretch>
              <a:fillRect b="0" l="0" r="0" t="0"/>
            </a:stretch>
          </a:blipFill>
          <a:ln>
            <a:noFill/>
          </a:ln>
        </p:spPr>
      </p:sp>
      <p:sp>
        <p:nvSpPr>
          <p:cNvPr id="84" name="Google Shape;84;p1"/>
          <p:cNvSpPr/>
          <p:nvPr/>
        </p:nvSpPr>
        <p:spPr>
          <a:xfrm>
            <a:off x="2243246" y="6797361"/>
            <a:ext cx="5536686" cy="1806344"/>
          </a:xfrm>
          <a:custGeom>
            <a:rect b="b" l="l" r="r" t="t"/>
            <a:pathLst>
              <a:path extrusionOk="0" h="1806344" w="5536686">
                <a:moveTo>
                  <a:pt x="0" y="0"/>
                </a:moveTo>
                <a:lnTo>
                  <a:pt x="5536686" y="0"/>
                </a:lnTo>
                <a:lnTo>
                  <a:pt x="5536686" y="1806343"/>
                </a:lnTo>
                <a:lnTo>
                  <a:pt x="0" y="1806343"/>
                </a:lnTo>
                <a:lnTo>
                  <a:pt x="0" y="0"/>
                </a:lnTo>
                <a:close/>
              </a:path>
            </a:pathLst>
          </a:custGeom>
          <a:blipFill rotWithShape="1">
            <a:blip r:embed="rId7">
              <a:alphaModFix/>
            </a:blip>
            <a:stretch>
              <a:fillRect b="0" l="0" r="0" t="0"/>
            </a:stretch>
          </a:blipFill>
          <a:ln>
            <a:noFill/>
          </a:ln>
        </p:spPr>
      </p:sp>
      <p:sp>
        <p:nvSpPr>
          <p:cNvPr id="85" name="Google Shape;85;p1"/>
          <p:cNvSpPr/>
          <p:nvPr/>
        </p:nvSpPr>
        <p:spPr>
          <a:xfrm rot="10800000">
            <a:off x="-1089495" y="8603704"/>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7">
              <a:alphaModFix/>
            </a:blip>
            <a:stretch>
              <a:fillRect b="0" l="0" r="0" t="0"/>
            </a:stretch>
          </a:blipFill>
          <a:ln>
            <a:noFill/>
          </a:ln>
        </p:spPr>
      </p:sp>
      <p:sp>
        <p:nvSpPr>
          <p:cNvPr id="86" name="Google Shape;86;p1"/>
          <p:cNvSpPr/>
          <p:nvPr/>
        </p:nvSpPr>
        <p:spPr>
          <a:xfrm>
            <a:off x="4443631" y="1201036"/>
            <a:ext cx="5681086" cy="1200129"/>
          </a:xfrm>
          <a:custGeom>
            <a:rect b="b" l="l" r="r" t="t"/>
            <a:pathLst>
              <a:path extrusionOk="0" h="1200129" w="5681086">
                <a:moveTo>
                  <a:pt x="0" y="0"/>
                </a:moveTo>
                <a:lnTo>
                  <a:pt x="5681086" y="0"/>
                </a:lnTo>
                <a:lnTo>
                  <a:pt x="5681086" y="1200129"/>
                </a:lnTo>
                <a:lnTo>
                  <a:pt x="0" y="1200129"/>
                </a:lnTo>
                <a:lnTo>
                  <a:pt x="0" y="0"/>
                </a:lnTo>
                <a:close/>
              </a:path>
            </a:pathLst>
          </a:custGeom>
          <a:blipFill rotWithShape="1">
            <a:blip r:embed="rId8">
              <a:alphaModFix/>
            </a:blip>
            <a:stretch>
              <a:fillRect b="0" l="0" r="0" t="0"/>
            </a:stretch>
          </a:blipFill>
          <a:ln>
            <a:noFill/>
          </a:ln>
        </p:spPr>
      </p:sp>
      <p:sp>
        <p:nvSpPr>
          <p:cNvPr id="87" name="Google Shape;87;p1"/>
          <p:cNvSpPr/>
          <p:nvPr/>
        </p:nvSpPr>
        <p:spPr>
          <a:xfrm>
            <a:off x="1840677" y="1469302"/>
            <a:ext cx="5681086" cy="919303"/>
          </a:xfrm>
          <a:custGeom>
            <a:rect b="b" l="l" r="r" t="t"/>
            <a:pathLst>
              <a:path extrusionOk="0" h="919303" w="5681086">
                <a:moveTo>
                  <a:pt x="0" y="0"/>
                </a:moveTo>
                <a:lnTo>
                  <a:pt x="5681086" y="0"/>
                </a:lnTo>
                <a:lnTo>
                  <a:pt x="5681086" y="919303"/>
                </a:lnTo>
                <a:lnTo>
                  <a:pt x="0" y="919303"/>
                </a:lnTo>
                <a:lnTo>
                  <a:pt x="0" y="0"/>
                </a:lnTo>
                <a:close/>
              </a:path>
            </a:pathLst>
          </a:custGeom>
          <a:blipFill rotWithShape="1">
            <a:blip r:embed="rId9">
              <a:alphaModFix/>
            </a:blip>
            <a:stretch>
              <a:fillRect b="0" l="0" r="0" t="0"/>
            </a:stretch>
          </a:blipFill>
          <a:ln>
            <a:noFill/>
          </a:ln>
        </p:spPr>
      </p:sp>
      <p:sp>
        <p:nvSpPr>
          <p:cNvPr id="88" name="Google Shape;88;p1"/>
          <p:cNvSpPr/>
          <p:nvPr/>
        </p:nvSpPr>
        <p:spPr>
          <a:xfrm>
            <a:off x="-856727" y="1009650"/>
            <a:ext cx="5681086" cy="919303"/>
          </a:xfrm>
          <a:custGeom>
            <a:rect b="b" l="l" r="r" t="t"/>
            <a:pathLst>
              <a:path extrusionOk="0" h="919303" w="5681086">
                <a:moveTo>
                  <a:pt x="0" y="0"/>
                </a:moveTo>
                <a:lnTo>
                  <a:pt x="5681086" y="0"/>
                </a:lnTo>
                <a:lnTo>
                  <a:pt x="5681086" y="919303"/>
                </a:lnTo>
                <a:lnTo>
                  <a:pt x="0" y="919303"/>
                </a:lnTo>
                <a:lnTo>
                  <a:pt x="0" y="0"/>
                </a:lnTo>
                <a:close/>
              </a:path>
            </a:pathLst>
          </a:custGeom>
          <a:blipFill rotWithShape="1">
            <a:blip r:embed="rId9">
              <a:alphaModFix/>
            </a:blip>
            <a:stretch>
              <a:fillRect b="0" l="0" r="0" t="0"/>
            </a:stretch>
          </a:blipFill>
          <a:ln>
            <a:noFill/>
          </a:ln>
        </p:spPr>
      </p:sp>
      <p:sp>
        <p:nvSpPr>
          <p:cNvPr id="89" name="Google Shape;89;p1"/>
          <p:cNvSpPr/>
          <p:nvPr/>
        </p:nvSpPr>
        <p:spPr>
          <a:xfrm>
            <a:off x="8330134" y="7398056"/>
            <a:ext cx="607277" cy="607277"/>
          </a:xfrm>
          <a:custGeom>
            <a:rect b="b" l="l" r="r" t="t"/>
            <a:pathLst>
              <a:path extrusionOk="0" h="607277" w="607277">
                <a:moveTo>
                  <a:pt x="0" y="0"/>
                </a:moveTo>
                <a:lnTo>
                  <a:pt x="607277" y="0"/>
                </a:lnTo>
                <a:lnTo>
                  <a:pt x="607277" y="607277"/>
                </a:lnTo>
                <a:lnTo>
                  <a:pt x="0" y="607277"/>
                </a:lnTo>
                <a:lnTo>
                  <a:pt x="0" y="0"/>
                </a:lnTo>
                <a:close/>
              </a:path>
            </a:pathLst>
          </a:custGeom>
          <a:blipFill rotWithShape="1">
            <a:blip r:embed="rId10">
              <a:alphaModFix/>
            </a:blip>
            <a:stretch>
              <a:fillRect b="0" l="0" r="0" t="0"/>
            </a:stretch>
          </a:blipFill>
          <a:ln>
            <a:noFill/>
          </a:ln>
        </p:spPr>
      </p:sp>
      <p:sp>
        <p:nvSpPr>
          <p:cNvPr id="90" name="Google Shape;90;p1"/>
          <p:cNvSpPr/>
          <p:nvPr/>
        </p:nvSpPr>
        <p:spPr>
          <a:xfrm rot="5400000">
            <a:off x="615506" y="1786976"/>
            <a:ext cx="1504590" cy="4449055"/>
          </a:xfrm>
          <a:custGeom>
            <a:rect b="b" l="l" r="r" t="t"/>
            <a:pathLst>
              <a:path extrusionOk="0" h="4449055" w="1504590">
                <a:moveTo>
                  <a:pt x="0" y="0"/>
                </a:moveTo>
                <a:lnTo>
                  <a:pt x="1504589" y="0"/>
                </a:lnTo>
                <a:lnTo>
                  <a:pt x="1504589" y="4449056"/>
                </a:lnTo>
                <a:lnTo>
                  <a:pt x="0" y="4449056"/>
                </a:lnTo>
                <a:lnTo>
                  <a:pt x="0" y="0"/>
                </a:lnTo>
                <a:close/>
              </a:path>
            </a:pathLst>
          </a:custGeom>
          <a:blipFill rotWithShape="1">
            <a:blip r:embed="rId11">
              <a:alphaModFix/>
            </a:blip>
            <a:stretch>
              <a:fillRect b="0" l="0" r="0" t="0"/>
            </a:stretch>
          </a:blipFill>
          <a:ln>
            <a:noFill/>
          </a:ln>
        </p:spPr>
      </p:sp>
      <p:sp>
        <p:nvSpPr>
          <p:cNvPr id="91" name="Google Shape;91;p1"/>
          <p:cNvSpPr txBox="1"/>
          <p:nvPr/>
        </p:nvSpPr>
        <p:spPr>
          <a:xfrm>
            <a:off x="8177725" y="2379075"/>
            <a:ext cx="8899200" cy="46176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9972"/>
              <a:buFont typeface="Arial"/>
              <a:buNone/>
            </a:pPr>
            <a:r>
              <a:rPr lang="en-US" sz="6000">
                <a:solidFill>
                  <a:srgbClr val="FFF8F2"/>
                </a:solidFill>
                <a:latin typeface="Dela Gothic One"/>
                <a:ea typeface="Dela Gothic One"/>
                <a:cs typeface="Dela Gothic One"/>
                <a:sym typeface="Dela Gothic One"/>
              </a:rPr>
              <a:t>NoSQL: Future of Big Data Analytics Characteristics</a:t>
            </a:r>
            <a:endParaRPr sz="6000">
              <a:solidFill>
                <a:srgbClr val="FFF8F2"/>
              </a:solidFill>
              <a:latin typeface="Dela Gothic One"/>
              <a:ea typeface="Dela Gothic One"/>
              <a:cs typeface="Dela Gothic One"/>
              <a:sym typeface="Dela Gothic One"/>
            </a:endParaRPr>
          </a:p>
          <a:p>
            <a:pPr indent="0" lvl="0" marL="0" marR="0" rtl="0" algn="l">
              <a:lnSpc>
                <a:spcPct val="100000"/>
              </a:lnSpc>
              <a:spcBef>
                <a:spcPts val="0"/>
              </a:spcBef>
              <a:spcAft>
                <a:spcPts val="0"/>
              </a:spcAft>
              <a:buClr>
                <a:srgbClr val="000000"/>
              </a:buClr>
              <a:buSzPts val="9972"/>
              <a:buFont typeface="Arial"/>
              <a:buNone/>
            </a:pPr>
            <a:r>
              <a:rPr lang="en-US" sz="6000">
                <a:solidFill>
                  <a:srgbClr val="FFF8F2"/>
                </a:solidFill>
                <a:latin typeface="Dela Gothic One"/>
                <a:ea typeface="Dela Gothic One"/>
                <a:cs typeface="Dela Gothic One"/>
                <a:sym typeface="Dela Gothic One"/>
              </a:rPr>
              <a:t>and Comparison with RDBMS </a:t>
            </a:r>
            <a:endParaRPr b="0" i="0" sz="6000" u="none" cap="none" strike="noStrike">
              <a:solidFill>
                <a:srgbClr val="000000"/>
              </a:solidFill>
              <a:latin typeface="Arial"/>
              <a:ea typeface="Arial"/>
              <a:cs typeface="Arial"/>
              <a:sym typeface="Arial"/>
            </a:endParaRPr>
          </a:p>
        </p:txBody>
      </p:sp>
      <p:sp>
        <p:nvSpPr>
          <p:cNvPr id="92" name="Google Shape;92;p1"/>
          <p:cNvSpPr txBox="1"/>
          <p:nvPr/>
        </p:nvSpPr>
        <p:spPr>
          <a:xfrm>
            <a:off x="9165255" y="7518825"/>
            <a:ext cx="7776300" cy="204420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Clr>
                <a:srgbClr val="000000"/>
              </a:buClr>
              <a:buSzPts val="3200"/>
              <a:buFont typeface="Arial"/>
              <a:buNone/>
            </a:pPr>
            <a:r>
              <a:rPr lang="en-US" sz="3200">
                <a:solidFill>
                  <a:srgbClr val="FFF8F2"/>
                </a:solidFill>
                <a:latin typeface="Dela Gothic One"/>
                <a:ea typeface="Dela Gothic One"/>
                <a:cs typeface="Dela Gothic One"/>
                <a:sym typeface="Dela Gothic One"/>
              </a:rPr>
              <a:t>DATA 225 Group 4</a:t>
            </a:r>
            <a:endParaRPr sz="3200">
              <a:solidFill>
                <a:srgbClr val="FFF8F2"/>
              </a:solidFill>
              <a:latin typeface="Dela Gothic One"/>
              <a:ea typeface="Dela Gothic One"/>
              <a:cs typeface="Dela Gothic One"/>
              <a:sym typeface="Dela Gothic One"/>
            </a:endParaRPr>
          </a:p>
          <a:p>
            <a:pPr indent="0" lvl="0" marL="0" marR="0" rtl="0" algn="l">
              <a:lnSpc>
                <a:spcPct val="104999"/>
              </a:lnSpc>
              <a:spcBef>
                <a:spcPts val="0"/>
              </a:spcBef>
              <a:spcAft>
                <a:spcPts val="0"/>
              </a:spcAft>
              <a:buClr>
                <a:srgbClr val="000000"/>
              </a:buClr>
              <a:buSzPts val="3200"/>
              <a:buFont typeface="Arial"/>
              <a:buNone/>
            </a:pPr>
            <a:r>
              <a:rPr lang="en-US" sz="3200">
                <a:solidFill>
                  <a:srgbClr val="FFF8F2"/>
                </a:solidFill>
                <a:latin typeface="Dela Gothic One"/>
                <a:ea typeface="Dela Gothic One"/>
                <a:cs typeface="Dela Gothic One"/>
                <a:sym typeface="Dela Gothic One"/>
              </a:rPr>
              <a:t>Chelsea Jaculina, Manjot Singh, &amp; Sai Prasad Thalluri</a:t>
            </a:r>
            <a:endParaRPr sz="3200">
              <a:solidFill>
                <a:srgbClr val="FFF8F2"/>
              </a:solidFill>
              <a:latin typeface="Dela Gothic One"/>
              <a:ea typeface="Dela Gothic One"/>
              <a:cs typeface="Dela Gothic One"/>
              <a:sym typeface="Dela Gothic One"/>
            </a:endParaRPr>
          </a:p>
          <a:p>
            <a:pPr indent="0" lvl="0" marL="0" marR="0" rtl="0" algn="l">
              <a:lnSpc>
                <a:spcPct val="104999"/>
              </a:lnSpc>
              <a:spcBef>
                <a:spcPts val="0"/>
              </a:spcBef>
              <a:spcAft>
                <a:spcPts val="0"/>
              </a:spcAft>
              <a:buClr>
                <a:srgbClr val="000000"/>
              </a:buClr>
              <a:buSzPts val="3200"/>
              <a:buFont typeface="Arial"/>
              <a:buNone/>
            </a:pPr>
            <a:r>
              <a:rPr lang="en-US" sz="3200">
                <a:solidFill>
                  <a:srgbClr val="FFF8F2"/>
                </a:solidFill>
                <a:latin typeface="Dela Gothic One"/>
                <a:ea typeface="Dela Gothic One"/>
                <a:cs typeface="Dela Gothic One"/>
                <a:sym typeface="Dela Gothic One"/>
              </a:rPr>
              <a:t>May 8, 2024</a:t>
            </a:r>
            <a:endParaRPr sz="3200">
              <a:solidFill>
                <a:srgbClr val="FFF8F2"/>
              </a:solidFill>
              <a:latin typeface="Dela Gothic One"/>
              <a:ea typeface="Dela Gothic One"/>
              <a:cs typeface="Dela Gothic One"/>
              <a:sym typeface="Dela Gothic One"/>
            </a:endParaRPr>
          </a:p>
        </p:txBody>
      </p:sp>
      <p:sp>
        <p:nvSpPr>
          <p:cNvPr id="93" name="Google Shape;93;p1"/>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2cf1e09f467_1_40"/>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Coding</a:t>
            </a:r>
            <a:r>
              <a:rPr lang="en-US"/>
              <a:t> Review</a:t>
            </a:r>
            <a:endParaRPr/>
          </a:p>
        </p:txBody>
      </p:sp>
      <p:sp>
        <p:nvSpPr>
          <p:cNvPr id="155" name="Google Shape;155;g2cf1e09f467_1_40"/>
          <p:cNvSpPr txBox="1"/>
          <p:nvPr>
            <p:ph idx="1" type="body"/>
          </p:nvPr>
        </p:nvSpPr>
        <p:spPr>
          <a:xfrm>
            <a:off x="1258725" y="2561250"/>
            <a:ext cx="15717300" cy="6702000"/>
          </a:xfrm>
          <a:prstGeom prst="rect">
            <a:avLst/>
          </a:prstGeom>
        </p:spPr>
        <p:txBody>
          <a:bodyPr anchorCtr="0" anchor="t" bIns="45700" lIns="91425" spcFirstLastPara="1" rIns="91425" wrap="square" tIns="45700">
            <a:normAutofit fontScale="77500" lnSpcReduction="20000"/>
          </a:bodyPr>
          <a:lstStyle/>
          <a:p>
            <a:pPr indent="-317182" lvl="0" marL="457200" rtl="0" algn="l">
              <a:spcBef>
                <a:spcPts val="360"/>
              </a:spcBef>
              <a:spcAft>
                <a:spcPts val="0"/>
              </a:spcAft>
              <a:buClr>
                <a:schemeClr val="lt1"/>
              </a:buClr>
              <a:buSzPct val="56250"/>
              <a:buChar char="●"/>
            </a:pPr>
            <a:r>
              <a:rPr lang="en-US"/>
              <a:t>Since there is no coding provided in the paper, we would follow these practices based on the type of NoSQL database we are working with.</a:t>
            </a:r>
            <a:endParaRPr/>
          </a:p>
          <a:p>
            <a:pPr indent="0" lvl="0" marL="0" rtl="0" algn="l">
              <a:spcBef>
                <a:spcPts val="360"/>
              </a:spcBef>
              <a:spcAft>
                <a:spcPts val="0"/>
              </a:spcAft>
              <a:buNone/>
            </a:pPr>
            <a:r>
              <a:t/>
            </a:r>
            <a:endParaRPr/>
          </a:p>
          <a:p>
            <a:pPr indent="-317182" lvl="0" marL="457200" rtl="0" algn="l">
              <a:spcBef>
                <a:spcPts val="360"/>
              </a:spcBef>
              <a:spcAft>
                <a:spcPts val="0"/>
              </a:spcAft>
              <a:buClr>
                <a:schemeClr val="lt1"/>
              </a:buClr>
              <a:buSzPct val="56250"/>
              <a:buChar char="●"/>
            </a:pPr>
            <a:r>
              <a:rPr lang="en-US"/>
              <a:t>Key-Value store databases such as Amazon DynamoDB do not have a specific query language. Instead they provide APIs to use in various programming languages.</a:t>
            </a:r>
            <a:endParaRPr/>
          </a:p>
          <a:p>
            <a:pPr indent="0" lvl="0" marL="0" rtl="0" algn="l">
              <a:spcBef>
                <a:spcPts val="360"/>
              </a:spcBef>
              <a:spcAft>
                <a:spcPts val="0"/>
              </a:spcAft>
              <a:buNone/>
            </a:pPr>
            <a:r>
              <a:t/>
            </a:r>
            <a:endParaRPr/>
          </a:p>
          <a:p>
            <a:pPr indent="-317182" lvl="0" marL="457200" rtl="0" algn="l">
              <a:spcBef>
                <a:spcPts val="360"/>
              </a:spcBef>
              <a:spcAft>
                <a:spcPts val="0"/>
              </a:spcAft>
              <a:buClr>
                <a:schemeClr val="lt1"/>
              </a:buClr>
              <a:buSzPct val="56250"/>
              <a:buChar char="●"/>
            </a:pPr>
            <a:r>
              <a:rPr lang="en-US"/>
              <a:t>Document-based NoSQL databases like MongoDB and Amazon DocumentDB use a query language called MongoDB Query Language(MQL) to query the contents of the JSON-like documents. MQL is quite similar to JSON and is very efficient in querying documents stored in these databases.</a:t>
            </a:r>
            <a:endParaRPr/>
          </a:p>
          <a:p>
            <a:pPr indent="0" lvl="0" marL="0" rtl="0" algn="l">
              <a:spcBef>
                <a:spcPts val="360"/>
              </a:spcBef>
              <a:spcAft>
                <a:spcPts val="0"/>
              </a:spcAft>
              <a:buNone/>
            </a:pPr>
            <a:r>
              <a:t/>
            </a:r>
            <a:endParaRPr/>
          </a:p>
          <a:p>
            <a:pPr indent="-317182" lvl="0" marL="457200" rtl="0" algn="l">
              <a:spcBef>
                <a:spcPts val="360"/>
              </a:spcBef>
              <a:spcAft>
                <a:spcPts val="0"/>
              </a:spcAft>
              <a:buClr>
                <a:schemeClr val="lt1"/>
              </a:buClr>
              <a:buSzPct val="56250"/>
              <a:buChar char="●"/>
            </a:pPr>
            <a:r>
              <a:rPr lang="en-US"/>
              <a:t>Column-Family based NoSQL databases such as Cassandra uses Cassandra Query Language(CQL). CQL is a SQL-like language that provides a familiar syntax for querying and manipulating data in Cassandra tables. It supports a subset of SQL commands along with additional features specific to Cassandra's data model.</a:t>
            </a:r>
            <a:endParaRPr/>
          </a:p>
          <a:p>
            <a:pPr indent="0" lvl="0" marL="0" rtl="0" algn="l">
              <a:spcBef>
                <a:spcPts val="360"/>
              </a:spcBef>
              <a:spcAft>
                <a:spcPts val="0"/>
              </a:spcAft>
              <a:buNone/>
            </a:pPr>
            <a:r>
              <a:t/>
            </a:r>
            <a:endParaRPr/>
          </a:p>
          <a:p>
            <a:pPr indent="-317182" lvl="0" marL="457200" rtl="0" algn="l">
              <a:spcBef>
                <a:spcPts val="360"/>
              </a:spcBef>
              <a:spcAft>
                <a:spcPts val="0"/>
              </a:spcAft>
              <a:buClr>
                <a:schemeClr val="lt1"/>
              </a:buClr>
              <a:buSzPct val="56250"/>
              <a:buChar char="●"/>
            </a:pPr>
            <a:r>
              <a:rPr lang="en-US"/>
              <a:t>Graph databases such as Neo4j uses Cypher query language which is specifically designed for graph databases. Cypher utilises pattern matching to query the nodes and relationships defined in the graph.</a:t>
            </a:r>
            <a:endParaRPr/>
          </a:p>
        </p:txBody>
      </p:sp>
      <p:sp>
        <p:nvSpPr>
          <p:cNvPr id="156" name="Google Shape;156;g2cf1e09f467_1_40"/>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2cf1e09f467_1_20"/>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Commercial Viability</a:t>
            </a:r>
            <a:endParaRPr/>
          </a:p>
        </p:txBody>
      </p:sp>
      <p:sp>
        <p:nvSpPr>
          <p:cNvPr id="162" name="Google Shape;162;g2cf1e09f467_1_20"/>
          <p:cNvSpPr txBox="1"/>
          <p:nvPr>
            <p:ph idx="1" type="body"/>
          </p:nvPr>
        </p:nvSpPr>
        <p:spPr>
          <a:xfrm>
            <a:off x="1258725" y="2561250"/>
            <a:ext cx="15156300" cy="6719700"/>
          </a:xfrm>
          <a:prstGeom prst="rect">
            <a:avLst/>
          </a:prstGeom>
        </p:spPr>
        <p:txBody>
          <a:bodyPr anchorCtr="0" anchor="t" bIns="45700" lIns="91425" spcFirstLastPara="1" rIns="91425" wrap="square" tIns="45700">
            <a:noAutofit/>
          </a:bodyPr>
          <a:lstStyle/>
          <a:p>
            <a:pPr indent="-323532" lvl="0" marL="457200" rtl="0" algn="l">
              <a:lnSpc>
                <a:spcPct val="80000"/>
              </a:lnSpc>
              <a:spcBef>
                <a:spcPts val="360"/>
              </a:spcBef>
              <a:spcAft>
                <a:spcPts val="0"/>
              </a:spcAft>
              <a:buClr>
                <a:schemeClr val="lt1"/>
              </a:buClr>
              <a:buSzPts val="1495"/>
              <a:buChar char="●"/>
            </a:pPr>
            <a:r>
              <a:rPr lang="en-US" sz="2580"/>
              <a:t>The commercial viability of the topics covered, i.e., NoSQL databases, is quite significant.</a:t>
            </a:r>
            <a:endParaRPr sz="2580"/>
          </a:p>
          <a:p>
            <a:pPr indent="0" lvl="0" marL="0" rtl="0" algn="l">
              <a:lnSpc>
                <a:spcPct val="80000"/>
              </a:lnSpc>
              <a:spcBef>
                <a:spcPts val="360"/>
              </a:spcBef>
              <a:spcAft>
                <a:spcPts val="0"/>
              </a:spcAft>
              <a:buSzPts val="852"/>
              <a:buNone/>
            </a:pPr>
            <a:r>
              <a:t/>
            </a:r>
            <a:endParaRPr sz="2580"/>
          </a:p>
          <a:p>
            <a:pPr indent="-323532" lvl="0" marL="457200" rtl="0" algn="l">
              <a:lnSpc>
                <a:spcPct val="80000"/>
              </a:lnSpc>
              <a:spcBef>
                <a:spcPts val="360"/>
              </a:spcBef>
              <a:spcAft>
                <a:spcPts val="0"/>
              </a:spcAft>
              <a:buClr>
                <a:schemeClr val="lt1"/>
              </a:buClr>
              <a:buSzPts val="1495"/>
              <a:buChar char="●"/>
            </a:pPr>
            <a:r>
              <a:rPr lang="en-US" sz="2580"/>
              <a:t>NoSQL databases provide various benefits making them better than RDBMS for specific use cases.</a:t>
            </a:r>
            <a:endParaRPr sz="2580"/>
          </a:p>
          <a:p>
            <a:pPr indent="0" lvl="0" marL="0" rtl="0" algn="l">
              <a:lnSpc>
                <a:spcPct val="80000"/>
              </a:lnSpc>
              <a:spcBef>
                <a:spcPts val="360"/>
              </a:spcBef>
              <a:spcAft>
                <a:spcPts val="0"/>
              </a:spcAft>
              <a:buSzPts val="852"/>
              <a:buNone/>
            </a:pPr>
            <a:r>
              <a:t/>
            </a:r>
            <a:endParaRPr sz="2580"/>
          </a:p>
          <a:p>
            <a:pPr indent="-323532" lvl="0" marL="457200" rtl="0" algn="l">
              <a:lnSpc>
                <a:spcPct val="80000"/>
              </a:lnSpc>
              <a:spcBef>
                <a:spcPts val="360"/>
              </a:spcBef>
              <a:spcAft>
                <a:spcPts val="0"/>
              </a:spcAft>
              <a:buClr>
                <a:schemeClr val="lt1"/>
              </a:buClr>
              <a:buSzPts val="1495"/>
              <a:buChar char="●"/>
            </a:pPr>
            <a:r>
              <a:rPr lang="en-US" sz="2580"/>
              <a:t>NoSQL databases are highly scalable, making handling of high volumes of data and high traffic easier.</a:t>
            </a:r>
            <a:endParaRPr sz="2580"/>
          </a:p>
          <a:p>
            <a:pPr indent="0" lvl="0" marL="0" rtl="0" algn="l">
              <a:lnSpc>
                <a:spcPct val="80000"/>
              </a:lnSpc>
              <a:spcBef>
                <a:spcPts val="360"/>
              </a:spcBef>
              <a:spcAft>
                <a:spcPts val="0"/>
              </a:spcAft>
              <a:buSzPts val="852"/>
              <a:buNone/>
            </a:pPr>
            <a:r>
              <a:t/>
            </a:r>
            <a:endParaRPr sz="2580"/>
          </a:p>
          <a:p>
            <a:pPr indent="-323532" lvl="0" marL="457200" rtl="0" algn="l">
              <a:lnSpc>
                <a:spcPct val="80000"/>
              </a:lnSpc>
              <a:spcBef>
                <a:spcPts val="360"/>
              </a:spcBef>
              <a:spcAft>
                <a:spcPts val="0"/>
              </a:spcAft>
              <a:buClr>
                <a:schemeClr val="lt1"/>
              </a:buClr>
              <a:buSzPts val="1495"/>
              <a:buChar char="●"/>
            </a:pPr>
            <a:r>
              <a:rPr lang="en-US" sz="2580"/>
              <a:t>NoSQL databases provide flexibility, allowing for easy adaptation to changing business requirements.</a:t>
            </a:r>
            <a:endParaRPr sz="2580"/>
          </a:p>
          <a:p>
            <a:pPr indent="0" lvl="0" marL="0" rtl="0" algn="l">
              <a:lnSpc>
                <a:spcPct val="80000"/>
              </a:lnSpc>
              <a:spcBef>
                <a:spcPts val="360"/>
              </a:spcBef>
              <a:spcAft>
                <a:spcPts val="0"/>
              </a:spcAft>
              <a:buSzPts val="852"/>
              <a:buNone/>
            </a:pPr>
            <a:r>
              <a:t/>
            </a:r>
            <a:endParaRPr sz="2580"/>
          </a:p>
          <a:p>
            <a:pPr indent="-323532" lvl="0" marL="457200" rtl="0" algn="l">
              <a:lnSpc>
                <a:spcPct val="80000"/>
              </a:lnSpc>
              <a:spcBef>
                <a:spcPts val="360"/>
              </a:spcBef>
              <a:spcAft>
                <a:spcPts val="0"/>
              </a:spcAft>
              <a:buClr>
                <a:schemeClr val="lt1"/>
              </a:buClr>
              <a:buSzPts val="1495"/>
              <a:buChar char="●"/>
            </a:pPr>
            <a:r>
              <a:rPr lang="en-US" sz="2580"/>
              <a:t>NoSQL databases are designed for high performance and provide cost-effectiveness making them desirable for large scale business operations.</a:t>
            </a:r>
            <a:endParaRPr sz="2580"/>
          </a:p>
          <a:p>
            <a:pPr indent="0" lvl="0" marL="0" rtl="0" algn="l">
              <a:lnSpc>
                <a:spcPct val="80000"/>
              </a:lnSpc>
              <a:spcBef>
                <a:spcPts val="360"/>
              </a:spcBef>
              <a:spcAft>
                <a:spcPts val="0"/>
              </a:spcAft>
              <a:buSzPts val="852"/>
              <a:buNone/>
            </a:pPr>
            <a:r>
              <a:t/>
            </a:r>
            <a:endParaRPr sz="2580"/>
          </a:p>
          <a:p>
            <a:pPr indent="-323532" lvl="0" marL="457200" rtl="0" algn="l">
              <a:lnSpc>
                <a:spcPct val="80000"/>
              </a:lnSpc>
              <a:spcBef>
                <a:spcPts val="360"/>
              </a:spcBef>
              <a:spcAft>
                <a:spcPts val="0"/>
              </a:spcAft>
              <a:buClr>
                <a:schemeClr val="lt1"/>
              </a:buClr>
              <a:buSzPts val="1495"/>
              <a:buChar char="●"/>
            </a:pPr>
            <a:r>
              <a:rPr lang="en-US" sz="2580"/>
              <a:t>NoSQL database is an exponentially growing market and is expected to grow even further.</a:t>
            </a:r>
            <a:endParaRPr sz="2580"/>
          </a:p>
          <a:p>
            <a:pPr indent="0" lvl="0" marL="0" rtl="0" algn="l">
              <a:lnSpc>
                <a:spcPct val="80000"/>
              </a:lnSpc>
              <a:spcBef>
                <a:spcPts val="360"/>
              </a:spcBef>
              <a:spcAft>
                <a:spcPts val="0"/>
              </a:spcAft>
              <a:buSzPts val="852"/>
              <a:buNone/>
            </a:pPr>
            <a:r>
              <a:t/>
            </a:r>
            <a:endParaRPr sz="2580"/>
          </a:p>
          <a:p>
            <a:pPr indent="-323532" lvl="0" marL="457200" rtl="0" algn="l">
              <a:lnSpc>
                <a:spcPct val="80000"/>
              </a:lnSpc>
              <a:spcBef>
                <a:spcPts val="360"/>
              </a:spcBef>
              <a:spcAft>
                <a:spcPts val="0"/>
              </a:spcAft>
              <a:buClr>
                <a:schemeClr val="lt1"/>
              </a:buClr>
              <a:buSzPts val="1495"/>
              <a:buChar char="●"/>
            </a:pPr>
            <a:r>
              <a:rPr lang="en-US" sz="2580"/>
              <a:t>Based on these points, our team would fund the ideas if we were on the company's internal patent review board.</a:t>
            </a:r>
            <a:endParaRPr sz="2580"/>
          </a:p>
        </p:txBody>
      </p:sp>
      <p:sp>
        <p:nvSpPr>
          <p:cNvPr id="163" name="Google Shape;163;g2cf1e09f467_1_20"/>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2cf1e09f467_1_13"/>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Peer Review</a:t>
            </a:r>
            <a:endParaRPr/>
          </a:p>
        </p:txBody>
      </p:sp>
      <p:sp>
        <p:nvSpPr>
          <p:cNvPr id="169" name="Google Shape;169;g2cf1e09f467_1_13"/>
          <p:cNvSpPr txBox="1"/>
          <p:nvPr>
            <p:ph idx="1" type="body"/>
          </p:nvPr>
        </p:nvSpPr>
        <p:spPr>
          <a:xfrm>
            <a:off x="1258725" y="2561250"/>
            <a:ext cx="15156300" cy="6603600"/>
          </a:xfrm>
          <a:prstGeom prst="rect">
            <a:avLst/>
          </a:prstGeom>
        </p:spPr>
        <p:txBody>
          <a:bodyPr anchorCtr="0" anchor="t" bIns="45700" lIns="91425" spcFirstLastPara="1" rIns="91425" wrap="square" tIns="45700">
            <a:normAutofit lnSpcReduction="20000"/>
          </a:bodyPr>
          <a:lstStyle/>
          <a:p>
            <a:pPr indent="-342900" lvl="0" marL="457200" rtl="0" algn="l">
              <a:spcBef>
                <a:spcPts val="360"/>
              </a:spcBef>
              <a:spcAft>
                <a:spcPts val="0"/>
              </a:spcAft>
              <a:buClr>
                <a:schemeClr val="lt1"/>
              </a:buClr>
              <a:buSzPts val="1800"/>
              <a:buChar char="●"/>
            </a:pPr>
            <a:r>
              <a:rPr lang="en-US"/>
              <a:t>The paper is easily understandable for professionals in the field, newcomers and consumers with lack of knowledge regarding the topic of NoSQL or databases in general.</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lang="en-US"/>
              <a:t>The paper covers a significant topic that is widely used in the databases industry.</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lang="en-US"/>
              <a:t>The paper is well-structured and does not have any references that are irrelevant to the topic.</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lang="en-US"/>
              <a:t>The paper provides images relevant to the topics making it visually appealing and providing better readability.</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lang="en-US"/>
              <a:t>Based on the above points, our team would accept the paper if we were the publishers.</a:t>
            </a:r>
            <a:endParaRPr/>
          </a:p>
        </p:txBody>
      </p:sp>
      <p:sp>
        <p:nvSpPr>
          <p:cNvPr id="170" name="Google Shape;170;g2cf1e09f467_1_13"/>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2ceda8a5ab6_1_0"/>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Key Learnings</a:t>
            </a:r>
            <a:endParaRPr/>
          </a:p>
        </p:txBody>
      </p:sp>
      <p:sp>
        <p:nvSpPr>
          <p:cNvPr id="176" name="Google Shape;176;g2ceda8a5ab6_1_0"/>
          <p:cNvSpPr txBox="1"/>
          <p:nvPr>
            <p:ph idx="1" type="body"/>
          </p:nvPr>
        </p:nvSpPr>
        <p:spPr>
          <a:xfrm>
            <a:off x="1258725" y="2561250"/>
            <a:ext cx="14285400" cy="6444000"/>
          </a:xfrm>
          <a:prstGeom prst="rect">
            <a:avLst/>
          </a:prstGeom>
        </p:spPr>
        <p:txBody>
          <a:bodyPr anchorCtr="0" anchor="t" bIns="45700" lIns="91425" spcFirstLastPara="1" rIns="91425" wrap="square" tIns="45700">
            <a:normAutofit lnSpcReduction="10000"/>
          </a:bodyPr>
          <a:lstStyle/>
          <a:p>
            <a:pPr indent="-342900" lvl="0" marL="457200" rtl="0" algn="l">
              <a:spcBef>
                <a:spcPts val="360"/>
              </a:spcBef>
              <a:spcAft>
                <a:spcPts val="0"/>
              </a:spcAft>
              <a:buClr>
                <a:schemeClr val="lt1"/>
              </a:buClr>
              <a:buSzPts val="1800"/>
              <a:buChar char="●"/>
            </a:pPr>
            <a:r>
              <a:rPr lang="en-US"/>
              <a:t>The main reasons for switching to NoSQL were inflexible schemas, scalability issues, and high latency when dealing with Big Data.</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lang="en-US"/>
              <a:t>Managing Big Data is easier in NoSQL than RDBMS due to its predefined architecture and compatibility with multi-structural data.</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lang="en-US"/>
              <a:t>Factors like Big Data, unstructured data, and data management play a major role in deciding whether to adopt NoSQL.</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lang="en-US"/>
              <a:t>Companies with a high data storage demand are seriously considering NoSQL, leading to an increased demand for NoSQL experts.</a:t>
            </a:r>
            <a:endParaRPr/>
          </a:p>
        </p:txBody>
      </p:sp>
      <p:sp>
        <p:nvSpPr>
          <p:cNvPr id="177" name="Google Shape;177;g2ceda8a5ab6_1_0"/>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2cf1e09f467_0_20"/>
          <p:cNvSpPr txBox="1"/>
          <p:nvPr>
            <p:ph type="title"/>
          </p:nvPr>
        </p:nvSpPr>
        <p:spPr>
          <a:xfrm>
            <a:off x="1258725" y="1008150"/>
            <a:ext cx="16343400" cy="15531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Clr>
                <a:schemeClr val="dk1"/>
              </a:buClr>
              <a:buSzPct val="110000"/>
              <a:buFont typeface="Arial"/>
              <a:buNone/>
            </a:pPr>
            <a:r>
              <a:t/>
            </a:r>
            <a:endParaRPr sz="1000">
              <a:solidFill>
                <a:srgbClr val="2D3B45"/>
              </a:solidFill>
              <a:highlight>
                <a:srgbClr val="FFFFFF"/>
              </a:highlight>
              <a:latin typeface="Arial"/>
              <a:ea typeface="Arial"/>
              <a:cs typeface="Arial"/>
              <a:sym typeface="Arial"/>
            </a:endParaRPr>
          </a:p>
          <a:p>
            <a:pPr indent="0" lvl="0" marL="0" rtl="0" algn="l">
              <a:spcBef>
                <a:spcPts val="0"/>
              </a:spcBef>
              <a:spcAft>
                <a:spcPts val="0"/>
              </a:spcAft>
              <a:buClr>
                <a:schemeClr val="dk1"/>
              </a:buClr>
              <a:buSzPts val="990"/>
              <a:buFont typeface="Arial"/>
              <a:buNone/>
            </a:pPr>
            <a:r>
              <a:rPr lang="en-US"/>
              <a:t>Relation to Project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Relation to Project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990"/>
              <a:buFont typeface="Arial"/>
              <a:buNone/>
            </a:pPr>
            <a:r>
              <a:t/>
            </a:r>
            <a:endParaRPr/>
          </a:p>
          <a:p>
            <a:pPr indent="0" lvl="0" marL="0" rtl="0" algn="l">
              <a:spcBef>
                <a:spcPts val="0"/>
              </a:spcBef>
              <a:spcAft>
                <a:spcPts val="0"/>
              </a:spcAft>
              <a:buNone/>
            </a:pPr>
            <a:r>
              <a:t/>
            </a:r>
            <a:endParaRPr/>
          </a:p>
        </p:txBody>
      </p:sp>
      <p:sp>
        <p:nvSpPr>
          <p:cNvPr id="183" name="Google Shape;183;g2cf1e09f467_0_20"/>
          <p:cNvSpPr txBox="1"/>
          <p:nvPr>
            <p:ph idx="1" type="body"/>
          </p:nvPr>
        </p:nvSpPr>
        <p:spPr>
          <a:xfrm>
            <a:off x="1258725" y="2561250"/>
            <a:ext cx="15657600" cy="6642300"/>
          </a:xfrm>
          <a:prstGeom prst="rect">
            <a:avLst/>
          </a:prstGeom>
        </p:spPr>
        <p:txBody>
          <a:bodyPr anchorCtr="0" anchor="t" bIns="45700" lIns="91425" spcFirstLastPara="1" rIns="91425" wrap="square" tIns="45700">
            <a:normAutofit/>
          </a:bodyPr>
          <a:lstStyle/>
          <a:p>
            <a:pPr indent="-342900" lvl="0" marL="457200" rtl="0" algn="l">
              <a:spcBef>
                <a:spcPts val="360"/>
              </a:spcBef>
              <a:spcAft>
                <a:spcPts val="0"/>
              </a:spcAft>
              <a:buClr>
                <a:schemeClr val="lt1"/>
              </a:buClr>
              <a:buSzPts val="1800"/>
              <a:buChar char="●"/>
            </a:pPr>
            <a:r>
              <a:rPr lang="en-US"/>
              <a:t>Our project, Sleep Health and Lifestyle Analysis, utilizes various concepts discussed in this paper to analyze the dataset used.</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lang="en-US"/>
              <a:t>We have used both RDBMS and NoSQL databases in order to perform analysis on the data and made comparisons based on our experience with both databases.</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b="1" lang="en-US"/>
              <a:t>Enhancement of Research Paper: </a:t>
            </a:r>
            <a:r>
              <a:rPr lang="en-US"/>
              <a:t>The research paper explains the concept of NoSQL databases really well. In order to enhance the paper further, we would add practical examples and provide a more detailed explanation for certain concepts with the use of those examples.</a:t>
            </a:r>
            <a:endParaRPr/>
          </a:p>
        </p:txBody>
      </p:sp>
      <p:sp>
        <p:nvSpPr>
          <p:cNvPr id="184" name="Google Shape;184;g2cf1e09f467_0_20"/>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2cf1e09f467_0_25"/>
          <p:cNvSpPr txBox="1"/>
          <p:nvPr>
            <p:ph idx="4294967295"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Appendix</a:t>
            </a:r>
            <a:endParaRPr/>
          </a:p>
        </p:txBody>
      </p:sp>
      <p:sp>
        <p:nvSpPr>
          <p:cNvPr id="190" name="Google Shape;190;g2cf1e09f467_0_25"/>
          <p:cNvSpPr txBox="1"/>
          <p:nvPr>
            <p:ph idx="4294967295" type="body"/>
          </p:nvPr>
        </p:nvSpPr>
        <p:spPr>
          <a:xfrm>
            <a:off x="1258725" y="2561250"/>
            <a:ext cx="15855000" cy="7314600"/>
          </a:xfrm>
          <a:prstGeom prst="rect">
            <a:avLst/>
          </a:prstGeom>
        </p:spPr>
        <p:txBody>
          <a:bodyPr anchorCtr="0" anchor="t" bIns="45700" lIns="91425" spcFirstLastPara="1" rIns="91425" wrap="square" tIns="45700">
            <a:normAutofit fontScale="77500" lnSpcReduction="10000"/>
          </a:bodyPr>
          <a:lstStyle/>
          <a:p>
            <a:pPr indent="0" lvl="0" marL="0" rtl="0" algn="l">
              <a:spcBef>
                <a:spcPts val="640"/>
              </a:spcBef>
              <a:spcAft>
                <a:spcPts val="0"/>
              </a:spcAft>
              <a:buNone/>
            </a:pPr>
            <a:r>
              <a:rPr lang="en-US"/>
              <a:t>Criteria described in the rubrics and assignment description have been met as follows:</a:t>
            </a:r>
            <a:endParaRPr/>
          </a:p>
          <a:p>
            <a:pPr indent="0" lvl="0" marL="0" rtl="0" algn="l">
              <a:spcBef>
                <a:spcPts val="640"/>
              </a:spcBef>
              <a:spcAft>
                <a:spcPts val="0"/>
              </a:spcAft>
              <a:buNone/>
            </a:pPr>
            <a:r>
              <a:t/>
            </a:r>
            <a:endParaRPr b="1"/>
          </a:p>
          <a:p>
            <a:pPr indent="-386080" lvl="0" marL="457200" rtl="0" algn="l">
              <a:spcBef>
                <a:spcPts val="640"/>
              </a:spcBef>
              <a:spcAft>
                <a:spcPts val="0"/>
              </a:spcAft>
              <a:buSzPct val="100000"/>
              <a:buChar char="●"/>
            </a:pPr>
            <a:r>
              <a:rPr b="1" lang="en-US"/>
              <a:t>Source of Paper: </a:t>
            </a:r>
            <a:r>
              <a:rPr lang="en-US"/>
              <a:t>Discussed in ‘Source of Paper’ slide (Slide 3).</a:t>
            </a:r>
            <a:endParaRPr/>
          </a:p>
          <a:p>
            <a:pPr indent="0" lvl="0" marL="0" rtl="0" algn="l">
              <a:spcBef>
                <a:spcPts val="640"/>
              </a:spcBef>
              <a:spcAft>
                <a:spcPts val="0"/>
              </a:spcAft>
              <a:buNone/>
            </a:pPr>
            <a:r>
              <a:t/>
            </a:r>
            <a:endParaRPr/>
          </a:p>
          <a:p>
            <a:pPr indent="-386080" lvl="0" marL="457200" rtl="0" algn="l">
              <a:spcBef>
                <a:spcPts val="640"/>
              </a:spcBef>
              <a:spcAft>
                <a:spcPts val="0"/>
              </a:spcAft>
              <a:buSzPct val="100000"/>
              <a:buChar char="●"/>
            </a:pPr>
            <a:r>
              <a:rPr b="1" lang="en-US"/>
              <a:t>Motivation and Inspiration: </a:t>
            </a:r>
            <a:r>
              <a:rPr lang="en-US"/>
              <a:t>Discussed in ‘Motivation’ slide (Slide 4).</a:t>
            </a:r>
            <a:endParaRPr/>
          </a:p>
          <a:p>
            <a:pPr indent="0" lvl="0" marL="457200" rtl="0" algn="l">
              <a:spcBef>
                <a:spcPts val="640"/>
              </a:spcBef>
              <a:spcAft>
                <a:spcPts val="0"/>
              </a:spcAft>
              <a:buNone/>
            </a:pPr>
            <a:r>
              <a:t/>
            </a:r>
            <a:endParaRPr/>
          </a:p>
          <a:p>
            <a:pPr indent="-386080" lvl="0" marL="457200" rtl="0" algn="l">
              <a:spcBef>
                <a:spcPts val="640"/>
              </a:spcBef>
              <a:spcAft>
                <a:spcPts val="0"/>
              </a:spcAft>
              <a:buSzPct val="100000"/>
              <a:buChar char="●"/>
            </a:pPr>
            <a:r>
              <a:rPr b="1" lang="en-US"/>
              <a:t>Key Learnings: </a:t>
            </a:r>
            <a:r>
              <a:rPr lang="en-US"/>
              <a:t>Discussed in ‘Results’ and ‘Key Learnings’ slides (Slide 9 and 13 respectively).</a:t>
            </a:r>
            <a:endParaRPr/>
          </a:p>
          <a:p>
            <a:pPr indent="0" lvl="0" marL="0" rtl="0" algn="l">
              <a:spcBef>
                <a:spcPts val="640"/>
              </a:spcBef>
              <a:spcAft>
                <a:spcPts val="0"/>
              </a:spcAft>
              <a:buNone/>
            </a:pPr>
            <a:r>
              <a:t/>
            </a:r>
            <a:endParaRPr/>
          </a:p>
          <a:p>
            <a:pPr indent="-386080" lvl="0" marL="457200" rtl="0" algn="l">
              <a:spcBef>
                <a:spcPts val="640"/>
              </a:spcBef>
              <a:spcAft>
                <a:spcPts val="0"/>
              </a:spcAft>
              <a:buSzPct val="100000"/>
              <a:buChar char="●"/>
            </a:pPr>
            <a:r>
              <a:rPr b="1" lang="en-US"/>
              <a:t>Coding: </a:t>
            </a:r>
            <a:r>
              <a:rPr lang="en-US"/>
              <a:t>Discussed in ‘Coding Review’ slide (Slide 10).</a:t>
            </a:r>
            <a:endParaRPr/>
          </a:p>
          <a:p>
            <a:pPr indent="0" lvl="0" marL="0" rtl="0" algn="l">
              <a:spcBef>
                <a:spcPts val="640"/>
              </a:spcBef>
              <a:spcAft>
                <a:spcPts val="0"/>
              </a:spcAft>
              <a:buNone/>
            </a:pPr>
            <a:r>
              <a:t/>
            </a:r>
            <a:endParaRPr/>
          </a:p>
          <a:p>
            <a:pPr indent="-386080" lvl="0" marL="457200" rtl="0" algn="l">
              <a:spcBef>
                <a:spcPts val="640"/>
              </a:spcBef>
              <a:spcAft>
                <a:spcPts val="0"/>
              </a:spcAft>
              <a:buSzPct val="100000"/>
              <a:buChar char="●"/>
            </a:pPr>
            <a:r>
              <a:rPr b="1" lang="en-US"/>
              <a:t>Industry/Commercial Viability: </a:t>
            </a:r>
            <a:r>
              <a:rPr lang="en-US"/>
              <a:t>Discussed in ‘Commercial Viability’ slide (Slide 11).</a:t>
            </a:r>
            <a:endParaRPr/>
          </a:p>
          <a:p>
            <a:pPr indent="0" lvl="0" marL="0" rtl="0" algn="l">
              <a:spcBef>
                <a:spcPts val="640"/>
              </a:spcBef>
              <a:spcAft>
                <a:spcPts val="0"/>
              </a:spcAft>
              <a:buNone/>
            </a:pPr>
            <a:r>
              <a:t/>
            </a:r>
            <a:endParaRPr/>
          </a:p>
          <a:p>
            <a:pPr indent="-386080" lvl="0" marL="457200" rtl="0" algn="l">
              <a:spcBef>
                <a:spcPts val="640"/>
              </a:spcBef>
              <a:spcAft>
                <a:spcPts val="0"/>
              </a:spcAft>
              <a:buSzPct val="100000"/>
              <a:buChar char="●"/>
            </a:pPr>
            <a:r>
              <a:rPr b="1" lang="en-US"/>
              <a:t>Peer Review: </a:t>
            </a:r>
            <a:r>
              <a:rPr lang="en-US"/>
              <a:t>Discussed in ‘Peer Review’ slide (Slide 12).</a:t>
            </a:r>
            <a:endParaRPr/>
          </a:p>
          <a:p>
            <a:pPr indent="0" lvl="0" marL="0" rtl="0" algn="l">
              <a:spcBef>
                <a:spcPts val="640"/>
              </a:spcBef>
              <a:spcAft>
                <a:spcPts val="0"/>
              </a:spcAft>
              <a:buNone/>
            </a:pPr>
            <a:r>
              <a:t/>
            </a:r>
            <a:endParaRPr/>
          </a:p>
          <a:p>
            <a:pPr indent="-386080" lvl="0" marL="457200" rtl="0" algn="l">
              <a:spcBef>
                <a:spcPts val="640"/>
              </a:spcBef>
              <a:spcAft>
                <a:spcPts val="0"/>
              </a:spcAft>
              <a:buSzPct val="100000"/>
              <a:buChar char="●"/>
            </a:pPr>
            <a:r>
              <a:rPr b="1" lang="en-US"/>
              <a:t>Relation to Project: </a:t>
            </a:r>
            <a:r>
              <a:rPr lang="en-US"/>
              <a:t>Discussed in ‘Relation to Project’ slide (Slide 14).</a:t>
            </a:r>
            <a:endParaRPr/>
          </a:p>
          <a:p>
            <a:pPr indent="0" lvl="0" marL="457200" rtl="0" algn="l">
              <a:spcBef>
                <a:spcPts val="640"/>
              </a:spcBef>
              <a:spcAft>
                <a:spcPts val="0"/>
              </a:spcAft>
              <a:buNone/>
            </a:pPr>
            <a:r>
              <a:t/>
            </a:r>
            <a:endParaRPr/>
          </a:p>
          <a:p>
            <a:pPr indent="-386080" lvl="0" marL="457200" rtl="0" algn="l">
              <a:spcBef>
                <a:spcPts val="640"/>
              </a:spcBef>
              <a:spcAft>
                <a:spcPts val="0"/>
              </a:spcAft>
              <a:buSzPct val="100000"/>
              <a:buChar char="●"/>
            </a:pPr>
            <a:r>
              <a:rPr b="1" lang="en-US"/>
              <a:t>Enhancement of Paper: </a:t>
            </a:r>
            <a:r>
              <a:rPr lang="en-US"/>
              <a:t>Discussed in </a:t>
            </a:r>
            <a:r>
              <a:rPr lang="en-US"/>
              <a:t>‘Relation to Project’ slide (Slide 14).</a:t>
            </a:r>
            <a:endParaRPr b="1"/>
          </a:p>
        </p:txBody>
      </p:sp>
      <p:sp>
        <p:nvSpPr>
          <p:cNvPr id="191" name="Google Shape;191;g2cf1e09f467_0_25"/>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g2cf1e09f467_0_0"/>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References</a:t>
            </a:r>
            <a:endParaRPr/>
          </a:p>
        </p:txBody>
      </p:sp>
      <p:sp>
        <p:nvSpPr>
          <p:cNvPr id="197" name="Google Shape;197;g2cf1e09f467_0_0"/>
          <p:cNvSpPr txBox="1"/>
          <p:nvPr>
            <p:ph idx="1" type="body"/>
          </p:nvPr>
        </p:nvSpPr>
        <p:spPr>
          <a:xfrm>
            <a:off x="1258725" y="2561250"/>
            <a:ext cx="14459700" cy="7227600"/>
          </a:xfrm>
          <a:prstGeom prst="rect">
            <a:avLst/>
          </a:prstGeom>
        </p:spPr>
        <p:txBody>
          <a:bodyPr anchorCtr="0" anchor="t" bIns="45700" lIns="91425" spcFirstLastPara="1" rIns="91425" wrap="square" tIns="45700">
            <a:normAutofit fontScale="85000" lnSpcReduction="20000"/>
          </a:bodyPr>
          <a:lstStyle/>
          <a:p>
            <a:pPr indent="-325755" lvl="0" marL="457200" rtl="0" algn="l">
              <a:spcBef>
                <a:spcPts val="360"/>
              </a:spcBef>
              <a:spcAft>
                <a:spcPts val="0"/>
              </a:spcAft>
              <a:buClr>
                <a:schemeClr val="lt1"/>
              </a:buClr>
              <a:buSzPct val="56250"/>
              <a:buChar char="●"/>
            </a:pPr>
            <a:r>
              <a:rPr lang="en-US"/>
              <a:t>Arshad, M., Brohi, M.N., Soomro, T.R., Ghazal, T.M., Alzoubi, H.M., Alshurideh, M. (2023). NoSQL: Future of BigData Analytics Characteristics and Comparison with RDBMS. In: Alshurideh, M., Al Kurdi , B.H., Masa’deh, R., Alzoubi , H.M., Salloum, S. (eds) The Effect of Information Technology on Business and Marketing Intelligence Systems. Studies in Computational Intelligence, vol 1056. Springer, Cham. </a:t>
            </a:r>
            <a:r>
              <a:rPr lang="en-US" u="sng">
                <a:solidFill>
                  <a:schemeClr val="hlink"/>
                </a:solidFill>
                <a:hlinkClick r:id="rId3"/>
              </a:rPr>
              <a:t>https://doi.org/10.1007/978-3-031-12382-5_106</a:t>
            </a:r>
            <a:endParaRPr/>
          </a:p>
          <a:p>
            <a:pPr indent="0" lvl="0" marL="0" rtl="0" algn="l">
              <a:spcBef>
                <a:spcPts val="360"/>
              </a:spcBef>
              <a:spcAft>
                <a:spcPts val="0"/>
              </a:spcAft>
              <a:buNone/>
            </a:pPr>
            <a:r>
              <a:t/>
            </a:r>
            <a:endParaRPr/>
          </a:p>
          <a:p>
            <a:pPr indent="-325755" lvl="0" marL="457200" rtl="0" algn="l">
              <a:spcBef>
                <a:spcPts val="360"/>
              </a:spcBef>
              <a:spcAft>
                <a:spcPts val="0"/>
              </a:spcAft>
              <a:buClr>
                <a:schemeClr val="lt1"/>
              </a:buClr>
              <a:buSzPct val="56250"/>
              <a:buChar char="●"/>
            </a:pPr>
            <a:r>
              <a:rPr lang="en-US"/>
              <a:t>MongoDB - </a:t>
            </a:r>
            <a:r>
              <a:rPr lang="en-US" u="sng">
                <a:solidFill>
                  <a:schemeClr val="hlink"/>
                </a:solidFill>
                <a:hlinkClick r:id="rId4"/>
              </a:rPr>
              <a:t>https://www.mongodb.com/docs/</a:t>
            </a:r>
            <a:endParaRPr/>
          </a:p>
          <a:p>
            <a:pPr indent="0" lvl="0" marL="0" rtl="0" algn="l">
              <a:spcBef>
                <a:spcPts val="360"/>
              </a:spcBef>
              <a:spcAft>
                <a:spcPts val="0"/>
              </a:spcAft>
              <a:buNone/>
            </a:pPr>
            <a:r>
              <a:t/>
            </a:r>
            <a:endParaRPr/>
          </a:p>
          <a:p>
            <a:pPr indent="-325755" lvl="0" marL="457200" rtl="0" algn="l">
              <a:spcBef>
                <a:spcPts val="360"/>
              </a:spcBef>
              <a:spcAft>
                <a:spcPts val="0"/>
              </a:spcAft>
              <a:buClr>
                <a:schemeClr val="lt1"/>
              </a:buClr>
              <a:buSzPct val="56250"/>
              <a:buChar char="●"/>
            </a:pPr>
            <a:r>
              <a:rPr lang="en-US"/>
              <a:t>Neo4j - </a:t>
            </a:r>
            <a:r>
              <a:rPr lang="en-US" u="sng">
                <a:solidFill>
                  <a:schemeClr val="hlink"/>
                </a:solidFill>
                <a:hlinkClick r:id="rId5"/>
              </a:rPr>
              <a:t>https://neo4j.com/docs/</a:t>
            </a:r>
            <a:endParaRPr/>
          </a:p>
          <a:p>
            <a:pPr indent="0" lvl="0" marL="0" rtl="0" algn="l">
              <a:spcBef>
                <a:spcPts val="360"/>
              </a:spcBef>
              <a:spcAft>
                <a:spcPts val="0"/>
              </a:spcAft>
              <a:buNone/>
            </a:pPr>
            <a:r>
              <a:t/>
            </a:r>
            <a:endParaRPr/>
          </a:p>
          <a:p>
            <a:pPr indent="-325755" lvl="0" marL="457200" rtl="0" algn="l">
              <a:spcBef>
                <a:spcPts val="360"/>
              </a:spcBef>
              <a:spcAft>
                <a:spcPts val="0"/>
              </a:spcAft>
              <a:buClr>
                <a:schemeClr val="lt1"/>
              </a:buClr>
              <a:buSzPct val="56250"/>
              <a:buChar char="●"/>
            </a:pPr>
            <a:r>
              <a:rPr lang="en-US"/>
              <a:t>Apache Cassandra - </a:t>
            </a:r>
            <a:r>
              <a:rPr lang="en-US" u="sng">
                <a:solidFill>
                  <a:schemeClr val="hlink"/>
                </a:solidFill>
                <a:hlinkClick r:id="rId6"/>
              </a:rPr>
              <a:t>https://cassandra.apache.org/doc/latest/</a:t>
            </a:r>
            <a:endParaRPr/>
          </a:p>
          <a:p>
            <a:pPr indent="0" lvl="0" marL="0" rtl="0" algn="l">
              <a:spcBef>
                <a:spcPts val="360"/>
              </a:spcBef>
              <a:spcAft>
                <a:spcPts val="0"/>
              </a:spcAft>
              <a:buNone/>
            </a:pPr>
            <a:r>
              <a:t/>
            </a:r>
            <a:endParaRPr/>
          </a:p>
          <a:p>
            <a:pPr indent="-325755" lvl="0" marL="457200" rtl="0" algn="l">
              <a:spcBef>
                <a:spcPts val="360"/>
              </a:spcBef>
              <a:spcAft>
                <a:spcPts val="0"/>
              </a:spcAft>
              <a:buClr>
                <a:schemeClr val="lt1"/>
              </a:buClr>
              <a:buSzPct val="56250"/>
              <a:buChar char="●"/>
            </a:pPr>
            <a:r>
              <a:rPr lang="en-US"/>
              <a:t>Amazon DynamoDB - </a:t>
            </a:r>
            <a:r>
              <a:rPr lang="en-US" u="sng">
                <a:solidFill>
                  <a:schemeClr val="hlink"/>
                </a:solidFill>
                <a:hlinkClick r:id="rId7"/>
              </a:rPr>
              <a:t>https://docs.aws.amazon.com/dynamodb/</a:t>
            </a:r>
            <a:endParaRPr/>
          </a:p>
          <a:p>
            <a:pPr indent="0" lvl="0" marL="0" rtl="0" algn="l">
              <a:spcBef>
                <a:spcPts val="360"/>
              </a:spcBef>
              <a:spcAft>
                <a:spcPts val="0"/>
              </a:spcAft>
              <a:buNone/>
            </a:pPr>
            <a:r>
              <a:t/>
            </a:r>
            <a:endParaRPr/>
          </a:p>
          <a:p>
            <a:pPr indent="-325755" lvl="0" marL="457200" rtl="0" algn="l">
              <a:spcBef>
                <a:spcPts val="360"/>
              </a:spcBef>
              <a:spcAft>
                <a:spcPts val="0"/>
              </a:spcAft>
              <a:buClr>
                <a:schemeClr val="lt1"/>
              </a:buClr>
              <a:buSzPct val="56250"/>
              <a:buChar char="●"/>
            </a:pPr>
            <a:r>
              <a:rPr lang="en-US"/>
              <a:t>scijournal - </a:t>
            </a:r>
            <a:r>
              <a:rPr lang="en-US" u="sng">
                <a:solidFill>
                  <a:schemeClr val="hlink"/>
                </a:solidFill>
                <a:hlinkClick r:id="rId8"/>
              </a:rPr>
              <a:t>https://www.scijournal.org/</a:t>
            </a:r>
            <a:endParaRPr/>
          </a:p>
          <a:p>
            <a:pPr indent="0" lvl="0" marL="0" rtl="0" algn="l">
              <a:spcBef>
                <a:spcPts val="360"/>
              </a:spcBef>
              <a:spcAft>
                <a:spcPts val="0"/>
              </a:spcAft>
              <a:buNone/>
            </a:pPr>
            <a:r>
              <a:t/>
            </a:r>
            <a:endParaRPr/>
          </a:p>
          <a:p>
            <a:pPr indent="-325755" lvl="0" marL="457200" rtl="0" algn="l">
              <a:spcBef>
                <a:spcPts val="360"/>
              </a:spcBef>
              <a:spcAft>
                <a:spcPts val="0"/>
              </a:spcAft>
              <a:buClr>
                <a:schemeClr val="lt1"/>
              </a:buClr>
              <a:buSzPct val="56250"/>
              <a:buChar char="●"/>
            </a:pPr>
            <a:r>
              <a:rPr lang="en-US"/>
              <a:t>scimagojr - </a:t>
            </a:r>
            <a:r>
              <a:rPr lang="en-US" u="sng">
                <a:solidFill>
                  <a:schemeClr val="hlink"/>
                </a:solidFill>
                <a:hlinkClick r:id="rId9"/>
              </a:rPr>
              <a:t>https://www.scimagojr.com/</a:t>
            </a:r>
            <a:endParaRPr/>
          </a:p>
        </p:txBody>
      </p:sp>
      <p:sp>
        <p:nvSpPr>
          <p:cNvPr id="198" name="Google Shape;198;g2cf1e09f467_0_0"/>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02" name="Shape 202"/>
        <p:cNvGrpSpPr/>
        <p:nvPr/>
      </p:nvGrpSpPr>
      <p:grpSpPr>
        <a:xfrm>
          <a:off x="0" y="0"/>
          <a:ext cx="0" cy="0"/>
          <a:chOff x="0" y="0"/>
          <a:chExt cx="0" cy="0"/>
        </a:xfrm>
      </p:grpSpPr>
      <p:sp>
        <p:nvSpPr>
          <p:cNvPr id="203" name="Google Shape;203;p18"/>
          <p:cNvSpPr/>
          <p:nvPr/>
        </p:nvSpPr>
        <p:spPr>
          <a:xfrm>
            <a:off x="0" y="-66534"/>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3">
              <a:alphaModFix/>
            </a:blip>
            <a:stretch>
              <a:fillRect b="-36763" l="0" r="0" t="-38500"/>
            </a:stretch>
          </a:blipFill>
          <a:ln>
            <a:noFill/>
          </a:ln>
        </p:spPr>
      </p:sp>
      <p:sp>
        <p:nvSpPr>
          <p:cNvPr id="204" name="Google Shape;204;p18"/>
          <p:cNvSpPr/>
          <p:nvPr/>
        </p:nvSpPr>
        <p:spPr>
          <a:xfrm>
            <a:off x="850862" y="737738"/>
            <a:ext cx="11139898" cy="8229600"/>
          </a:xfrm>
          <a:custGeom>
            <a:rect b="b" l="l" r="r" t="t"/>
            <a:pathLst>
              <a:path extrusionOk="0" h="8229600" w="11139898">
                <a:moveTo>
                  <a:pt x="0" y="0"/>
                </a:moveTo>
                <a:lnTo>
                  <a:pt x="11139899" y="0"/>
                </a:lnTo>
                <a:lnTo>
                  <a:pt x="11139899" y="8229600"/>
                </a:lnTo>
                <a:lnTo>
                  <a:pt x="0" y="8229600"/>
                </a:lnTo>
                <a:lnTo>
                  <a:pt x="0" y="0"/>
                </a:lnTo>
                <a:close/>
              </a:path>
            </a:pathLst>
          </a:custGeom>
          <a:blipFill rotWithShape="1">
            <a:blip r:embed="rId4">
              <a:alphaModFix/>
            </a:blip>
            <a:stretch>
              <a:fillRect b="0" l="0" r="0" t="0"/>
            </a:stretch>
          </a:blipFill>
          <a:ln>
            <a:noFill/>
          </a:ln>
        </p:spPr>
      </p:sp>
      <p:sp>
        <p:nvSpPr>
          <p:cNvPr id="205" name="Google Shape;205;p18"/>
          <p:cNvSpPr txBox="1"/>
          <p:nvPr/>
        </p:nvSpPr>
        <p:spPr>
          <a:xfrm>
            <a:off x="3486605" y="3643777"/>
            <a:ext cx="10829854" cy="13811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Clr>
                <a:srgbClr val="000000"/>
              </a:buClr>
              <a:buSzPts val="9000"/>
              <a:buFont typeface="Arial"/>
              <a:buNone/>
            </a:pPr>
            <a:r>
              <a:rPr b="0" i="0" lang="en-US" sz="9000" u="none" cap="none" strike="noStrike">
                <a:solidFill>
                  <a:srgbClr val="FFFFFF"/>
                </a:solidFill>
                <a:latin typeface="Dela Gothic One"/>
                <a:ea typeface="Dela Gothic One"/>
                <a:cs typeface="Dela Gothic One"/>
                <a:sym typeface="Dela Gothic One"/>
              </a:rPr>
              <a:t>THANK YOU!</a:t>
            </a:r>
            <a:endParaRPr b="0" i="0" sz="1400" u="none" cap="none" strike="noStrike">
              <a:solidFill>
                <a:srgbClr val="000000"/>
              </a:solidFill>
              <a:latin typeface="Arial"/>
              <a:ea typeface="Arial"/>
              <a:cs typeface="Arial"/>
              <a:sym typeface="Arial"/>
            </a:endParaRPr>
          </a:p>
        </p:txBody>
      </p:sp>
      <p:sp>
        <p:nvSpPr>
          <p:cNvPr id="206" name="Google Shape;206;p18"/>
          <p:cNvSpPr txBox="1"/>
          <p:nvPr/>
        </p:nvSpPr>
        <p:spPr>
          <a:xfrm>
            <a:off x="5679571" y="5414392"/>
            <a:ext cx="6880500" cy="6927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100"/>
              <a:buFont typeface="Arial"/>
              <a:buNone/>
            </a:pPr>
            <a:r>
              <a:rPr lang="en-US" sz="4500">
                <a:solidFill>
                  <a:srgbClr val="FFFFFF"/>
                </a:solidFill>
                <a:latin typeface="Montserrat"/>
                <a:ea typeface="Montserrat"/>
                <a:cs typeface="Montserrat"/>
                <a:sym typeface="Montserrat"/>
              </a:rPr>
              <a:t>ANY QUESTIONS?</a:t>
            </a:r>
            <a:endParaRPr b="0" i="0" sz="4500" u="none" cap="none" strike="noStrike">
              <a:solidFill>
                <a:srgbClr val="000000"/>
              </a:solidFill>
              <a:latin typeface="Arial"/>
              <a:ea typeface="Arial"/>
              <a:cs typeface="Arial"/>
              <a:sym typeface="Arial"/>
            </a:endParaRPr>
          </a:p>
        </p:txBody>
      </p:sp>
      <p:sp>
        <p:nvSpPr>
          <p:cNvPr id="207" name="Google Shape;207;p18"/>
          <p:cNvSpPr/>
          <p:nvPr/>
        </p:nvSpPr>
        <p:spPr>
          <a:xfrm>
            <a:off x="813660" y="859573"/>
            <a:ext cx="607277" cy="607277"/>
          </a:xfrm>
          <a:custGeom>
            <a:rect b="b" l="l" r="r" t="t"/>
            <a:pathLst>
              <a:path extrusionOk="0" h="607277" w="607277">
                <a:moveTo>
                  <a:pt x="0" y="0"/>
                </a:moveTo>
                <a:lnTo>
                  <a:pt x="607277" y="0"/>
                </a:lnTo>
                <a:lnTo>
                  <a:pt x="607277" y="607277"/>
                </a:lnTo>
                <a:lnTo>
                  <a:pt x="0" y="607277"/>
                </a:lnTo>
                <a:lnTo>
                  <a:pt x="0" y="0"/>
                </a:lnTo>
                <a:close/>
              </a:path>
            </a:pathLst>
          </a:custGeom>
          <a:blipFill rotWithShape="1">
            <a:blip r:embed="rId5">
              <a:alphaModFix/>
            </a:blip>
            <a:stretch>
              <a:fillRect b="0" l="0" r="0" t="0"/>
            </a:stretch>
          </a:blipFill>
          <a:ln>
            <a:noFill/>
          </a:ln>
        </p:spPr>
      </p:sp>
      <p:sp>
        <p:nvSpPr>
          <p:cNvPr id="208" name="Google Shape;208;p18"/>
          <p:cNvSpPr/>
          <p:nvPr/>
        </p:nvSpPr>
        <p:spPr>
          <a:xfrm>
            <a:off x="14366045" y="8035900"/>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209" name="Google Shape;209;p18"/>
          <p:cNvSpPr/>
          <p:nvPr/>
        </p:nvSpPr>
        <p:spPr>
          <a:xfrm>
            <a:off x="13321623" y="8399033"/>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210" name="Google Shape;210;p18"/>
          <p:cNvSpPr/>
          <p:nvPr/>
        </p:nvSpPr>
        <p:spPr>
          <a:xfrm>
            <a:off x="8351015" y="-299219"/>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211" name="Google Shape;211;p18"/>
          <p:cNvSpPr/>
          <p:nvPr/>
        </p:nvSpPr>
        <p:spPr>
          <a:xfrm>
            <a:off x="1007043" y="8234867"/>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7">
              <a:alphaModFix/>
            </a:blip>
            <a:stretch>
              <a:fillRect b="0" l="0" r="0" t="0"/>
            </a:stretch>
          </a:blipFill>
          <a:ln>
            <a:noFill/>
          </a:ln>
        </p:spPr>
      </p:sp>
      <p:sp>
        <p:nvSpPr>
          <p:cNvPr id="212" name="Google Shape;212;p18"/>
          <p:cNvSpPr/>
          <p:nvPr/>
        </p:nvSpPr>
        <p:spPr>
          <a:xfrm>
            <a:off x="-1995898" y="7723150"/>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7">
              <a:alphaModFix/>
            </a:blip>
            <a:stretch>
              <a:fillRect b="0" l="0" r="0" t="0"/>
            </a:stretch>
          </a:blipFill>
          <a:ln>
            <a:noFill/>
          </a:ln>
        </p:spPr>
      </p:sp>
      <p:sp>
        <p:nvSpPr>
          <p:cNvPr id="213" name="Google Shape;213;p18"/>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2ceda8a5ab6_1_5"/>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Introduction</a:t>
            </a:r>
            <a:endParaRPr/>
          </a:p>
        </p:txBody>
      </p:sp>
      <p:sp>
        <p:nvSpPr>
          <p:cNvPr id="99" name="Google Shape;99;g2ceda8a5ab6_1_5"/>
          <p:cNvSpPr txBox="1"/>
          <p:nvPr>
            <p:ph idx="1" type="body"/>
          </p:nvPr>
        </p:nvSpPr>
        <p:spPr>
          <a:xfrm>
            <a:off x="1258725" y="2561250"/>
            <a:ext cx="15156300" cy="6545700"/>
          </a:xfrm>
          <a:prstGeom prst="rect">
            <a:avLst/>
          </a:prstGeom>
        </p:spPr>
        <p:txBody>
          <a:bodyPr anchorCtr="0" anchor="t" bIns="45700" lIns="91425" spcFirstLastPara="1" rIns="91425" wrap="square" tIns="45700">
            <a:normAutofit/>
          </a:bodyPr>
          <a:lstStyle/>
          <a:p>
            <a:pPr indent="-342900" lvl="0" marL="457200" rtl="0" algn="l">
              <a:spcBef>
                <a:spcPts val="360"/>
              </a:spcBef>
              <a:spcAft>
                <a:spcPts val="0"/>
              </a:spcAft>
              <a:buClr>
                <a:schemeClr val="lt1"/>
              </a:buClr>
              <a:buSzPts val="1800"/>
              <a:buChar char="●"/>
            </a:pPr>
            <a:r>
              <a:rPr lang="en-US"/>
              <a:t>As time went by, the provisions for data kept on growing. This data has seen a revolution from structured to unstructured in form and from megabytes to petabytes in size. This ever-changing data has caused people to consider about a different solution to supervise this big amount of data.</a:t>
            </a:r>
            <a:endParaRPr/>
          </a:p>
          <a:p>
            <a:pPr indent="-342900" lvl="0" marL="457200" rtl="0" algn="l">
              <a:spcBef>
                <a:spcPts val="0"/>
              </a:spcBef>
              <a:spcAft>
                <a:spcPts val="0"/>
              </a:spcAft>
              <a:buClr>
                <a:schemeClr val="lt1"/>
              </a:buClr>
              <a:buSzPts val="1800"/>
              <a:buChar char="●"/>
            </a:pPr>
            <a:r>
              <a:rPr lang="en-US"/>
              <a:t>The goal of this study is to provide characteristics, classification and evaluation of database management system called NoSQL in Data Analytics.</a:t>
            </a:r>
            <a:endParaRPr/>
          </a:p>
          <a:p>
            <a:pPr indent="-342900" lvl="0" marL="457200" rtl="0" algn="l">
              <a:spcBef>
                <a:spcPts val="0"/>
              </a:spcBef>
              <a:spcAft>
                <a:spcPts val="0"/>
              </a:spcAft>
              <a:buClr>
                <a:schemeClr val="lt1"/>
              </a:buClr>
              <a:buSzPts val="1800"/>
              <a:buChar char="●"/>
            </a:pPr>
            <a:r>
              <a:rPr lang="en-US"/>
              <a:t>The study is planned to help people, specifically the companies to gain control over data management.</a:t>
            </a:r>
            <a:endParaRPr/>
          </a:p>
          <a:p>
            <a:pPr indent="-342900" lvl="0" marL="457200" rtl="0" algn="l">
              <a:spcBef>
                <a:spcPts val="0"/>
              </a:spcBef>
              <a:spcAft>
                <a:spcPts val="0"/>
              </a:spcAft>
              <a:buClr>
                <a:schemeClr val="lt1"/>
              </a:buClr>
              <a:buSzPts val="1800"/>
              <a:buChar char="●"/>
            </a:pPr>
            <a:r>
              <a:rPr lang="en-US"/>
              <a:t>The explanation of Big Data, RDBMS and NoSQL have also been described in this study to put light on difference of data and requirement of new technology.</a:t>
            </a:r>
            <a:endParaRPr/>
          </a:p>
        </p:txBody>
      </p:sp>
      <p:sp>
        <p:nvSpPr>
          <p:cNvPr id="100" name="Google Shape;100;g2ceda8a5ab6_1_5"/>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26f57fd8cbf_0_17"/>
          <p:cNvSpPr txBox="1"/>
          <p:nvPr>
            <p:ph idx="4294967295"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Source of Paper</a:t>
            </a:r>
            <a:endParaRPr/>
          </a:p>
        </p:txBody>
      </p:sp>
      <p:sp>
        <p:nvSpPr>
          <p:cNvPr id="106" name="Google Shape;106;g26f57fd8cbf_0_17"/>
          <p:cNvSpPr txBox="1"/>
          <p:nvPr>
            <p:ph idx="4294967295" type="body"/>
          </p:nvPr>
        </p:nvSpPr>
        <p:spPr>
          <a:xfrm>
            <a:off x="1258725" y="2561250"/>
            <a:ext cx="15156300" cy="7169700"/>
          </a:xfrm>
          <a:prstGeom prst="rect">
            <a:avLst/>
          </a:prstGeom>
        </p:spPr>
        <p:txBody>
          <a:bodyPr anchorCtr="0" anchor="t" bIns="45700" lIns="91425" spcFirstLastPara="1" rIns="91425" wrap="square" tIns="45700">
            <a:normAutofit fontScale="85000" lnSpcReduction="10000"/>
          </a:bodyPr>
          <a:lstStyle/>
          <a:p>
            <a:pPr indent="-401320" lvl="0" marL="457200" rtl="0" algn="l">
              <a:spcBef>
                <a:spcPts val="640"/>
              </a:spcBef>
              <a:spcAft>
                <a:spcPts val="0"/>
              </a:spcAft>
              <a:buClr>
                <a:schemeClr val="lt1"/>
              </a:buClr>
              <a:buSzPct val="100000"/>
              <a:buChar char="●"/>
            </a:pPr>
            <a:r>
              <a:rPr lang="en-US"/>
              <a:t>This paper was published in </a:t>
            </a:r>
            <a:r>
              <a:rPr lang="en-US"/>
              <a:t>The Effect of Information Technology on Business and Marketing Intelligence Systems Book which is part of ‘Studies in Computational Intelligence’  Journal series on 09 February 2023 under Springer.</a:t>
            </a:r>
            <a:endParaRPr/>
          </a:p>
          <a:p>
            <a:pPr indent="0" lvl="0" marL="0" rtl="0" algn="l">
              <a:spcBef>
                <a:spcPts val="640"/>
              </a:spcBef>
              <a:spcAft>
                <a:spcPts val="0"/>
              </a:spcAft>
              <a:buNone/>
            </a:pPr>
            <a:r>
              <a:t/>
            </a:r>
            <a:endParaRPr/>
          </a:p>
          <a:p>
            <a:pPr indent="-401320" lvl="0" marL="457200" rtl="0" algn="l">
              <a:spcBef>
                <a:spcPts val="640"/>
              </a:spcBef>
              <a:spcAft>
                <a:spcPts val="0"/>
              </a:spcAft>
              <a:buClr>
                <a:schemeClr val="lt1"/>
              </a:buClr>
              <a:buSzPct val="100000"/>
              <a:buChar char="●"/>
            </a:pPr>
            <a:r>
              <a:rPr lang="en-US"/>
              <a:t>Springer is a leading global scientific, technical and medical portfolio, providing researchers in academia, scientific institutions and corporate R&amp;D departments with quality content through innovative information, products and services.</a:t>
            </a:r>
            <a:endParaRPr/>
          </a:p>
          <a:p>
            <a:pPr indent="0" lvl="0" marL="0" rtl="0" algn="l">
              <a:spcBef>
                <a:spcPts val="640"/>
              </a:spcBef>
              <a:spcAft>
                <a:spcPts val="0"/>
              </a:spcAft>
              <a:buNone/>
            </a:pPr>
            <a:r>
              <a:t/>
            </a:r>
            <a:endParaRPr/>
          </a:p>
          <a:p>
            <a:pPr indent="-401320" lvl="0" marL="457200" rtl="0" algn="l">
              <a:spcBef>
                <a:spcPts val="640"/>
              </a:spcBef>
              <a:spcAft>
                <a:spcPts val="0"/>
              </a:spcAft>
              <a:buClr>
                <a:schemeClr val="lt1"/>
              </a:buClr>
              <a:buSzPct val="100000"/>
              <a:buChar char="●"/>
            </a:pPr>
            <a:r>
              <a:rPr lang="en-US"/>
              <a:t>Springer was founded in 1842 in Berlin as Springer-Verlag by Julius Springer and operates from Berlin and Heidelberg, Germany.</a:t>
            </a:r>
            <a:endParaRPr/>
          </a:p>
          <a:p>
            <a:pPr indent="0" lvl="0" marL="457200" rtl="0" algn="l">
              <a:spcBef>
                <a:spcPts val="640"/>
              </a:spcBef>
              <a:spcAft>
                <a:spcPts val="0"/>
              </a:spcAft>
              <a:buNone/>
            </a:pPr>
            <a:r>
              <a:t/>
            </a:r>
            <a:endParaRPr/>
          </a:p>
          <a:p>
            <a:pPr indent="-401320" lvl="0" marL="457200" rtl="0" algn="l">
              <a:spcBef>
                <a:spcPts val="640"/>
              </a:spcBef>
              <a:spcAft>
                <a:spcPts val="0"/>
              </a:spcAft>
              <a:buClr>
                <a:schemeClr val="lt1"/>
              </a:buClr>
              <a:buSzPct val="100000"/>
              <a:buChar char="●"/>
            </a:pPr>
            <a:r>
              <a:rPr lang="en-US"/>
              <a:t>The </a:t>
            </a:r>
            <a:r>
              <a:rPr lang="en-US"/>
              <a:t>‘Studies in Computational Intelligence’  Journal has an impact factor of 1.064 according to scijournal and has a H-Index rating of 87 according to scimagojr.</a:t>
            </a:r>
            <a:endParaRPr/>
          </a:p>
          <a:p>
            <a:pPr indent="0" lvl="0" marL="0" rtl="0" algn="l">
              <a:spcBef>
                <a:spcPts val="640"/>
              </a:spcBef>
              <a:spcAft>
                <a:spcPts val="0"/>
              </a:spcAft>
              <a:buNone/>
            </a:pPr>
            <a:r>
              <a:t/>
            </a:r>
            <a:endParaRPr/>
          </a:p>
          <a:p>
            <a:pPr indent="-401320" lvl="0" marL="457200" rtl="0" algn="l">
              <a:spcBef>
                <a:spcPts val="640"/>
              </a:spcBef>
              <a:spcAft>
                <a:spcPts val="0"/>
              </a:spcAft>
              <a:buClr>
                <a:schemeClr val="lt1"/>
              </a:buClr>
              <a:buSzPct val="100000"/>
              <a:buChar char="●"/>
            </a:pPr>
            <a:r>
              <a:rPr lang="en-US"/>
              <a:t>This journal focuses on publishing new developments and advances in the various areas of computational intelligence quickly and with a high quality.</a:t>
            </a:r>
            <a:endParaRPr/>
          </a:p>
        </p:txBody>
      </p:sp>
      <p:sp>
        <p:nvSpPr>
          <p:cNvPr id="107" name="Google Shape;107;g26f57fd8cbf_0_17"/>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g2d170992e14_0_1"/>
          <p:cNvSpPr txBox="1"/>
          <p:nvPr>
            <p:ph idx="4294967295"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Source of Paper</a:t>
            </a:r>
            <a:endParaRPr/>
          </a:p>
        </p:txBody>
      </p:sp>
      <p:sp>
        <p:nvSpPr>
          <p:cNvPr id="113" name="Google Shape;113;g2d170992e14_0_1"/>
          <p:cNvSpPr txBox="1"/>
          <p:nvPr>
            <p:ph idx="4294967295" type="body"/>
          </p:nvPr>
        </p:nvSpPr>
        <p:spPr>
          <a:xfrm>
            <a:off x="1258725" y="2561250"/>
            <a:ext cx="15156300" cy="7169700"/>
          </a:xfrm>
          <a:prstGeom prst="rect">
            <a:avLst/>
          </a:prstGeom>
        </p:spPr>
        <p:txBody>
          <a:bodyPr anchorCtr="0" anchor="t" bIns="45700" lIns="91425" spcFirstLastPara="1" rIns="91425" wrap="square" tIns="45700">
            <a:normAutofit fontScale="85000" lnSpcReduction="10000"/>
          </a:bodyPr>
          <a:lstStyle/>
          <a:p>
            <a:pPr indent="-401320" lvl="0" marL="457200" rtl="0" algn="l">
              <a:spcBef>
                <a:spcPts val="640"/>
              </a:spcBef>
              <a:spcAft>
                <a:spcPts val="0"/>
              </a:spcAft>
              <a:buClr>
                <a:schemeClr val="lt1"/>
              </a:buClr>
              <a:buSzPct val="100000"/>
              <a:buChar char="●"/>
            </a:pPr>
            <a:r>
              <a:rPr lang="en-US"/>
              <a:t>This paper was published in The Effect of Information Technology on Business and Marketing Intelligence Systems Book which is part of ‘Studies in Computational Intelligence’  Journal series on 09 February 2023 under Springer.</a:t>
            </a:r>
            <a:endParaRPr/>
          </a:p>
          <a:p>
            <a:pPr indent="0" lvl="0" marL="0" rtl="0" algn="l">
              <a:spcBef>
                <a:spcPts val="640"/>
              </a:spcBef>
              <a:spcAft>
                <a:spcPts val="0"/>
              </a:spcAft>
              <a:buNone/>
            </a:pPr>
            <a:r>
              <a:t/>
            </a:r>
            <a:endParaRPr/>
          </a:p>
          <a:p>
            <a:pPr indent="-401320" lvl="0" marL="457200" rtl="0" algn="l">
              <a:spcBef>
                <a:spcPts val="640"/>
              </a:spcBef>
              <a:spcAft>
                <a:spcPts val="0"/>
              </a:spcAft>
              <a:buClr>
                <a:schemeClr val="lt1"/>
              </a:buClr>
              <a:buSzPct val="100000"/>
              <a:buChar char="●"/>
            </a:pPr>
            <a:r>
              <a:rPr lang="en-US"/>
              <a:t>Springer is a leading global scientific, technical and medical portfolio, providing researchers in academia, scientific institutions and corporate R&amp;D departments with quality content through innovative information, products and services.</a:t>
            </a:r>
            <a:endParaRPr/>
          </a:p>
          <a:p>
            <a:pPr indent="0" lvl="0" marL="0" rtl="0" algn="l">
              <a:spcBef>
                <a:spcPts val="640"/>
              </a:spcBef>
              <a:spcAft>
                <a:spcPts val="0"/>
              </a:spcAft>
              <a:buNone/>
            </a:pPr>
            <a:r>
              <a:t/>
            </a:r>
            <a:endParaRPr/>
          </a:p>
          <a:p>
            <a:pPr indent="-401320" lvl="0" marL="457200" rtl="0" algn="l">
              <a:spcBef>
                <a:spcPts val="640"/>
              </a:spcBef>
              <a:spcAft>
                <a:spcPts val="0"/>
              </a:spcAft>
              <a:buClr>
                <a:schemeClr val="lt1"/>
              </a:buClr>
              <a:buSzPct val="100000"/>
              <a:buChar char="●"/>
            </a:pPr>
            <a:r>
              <a:rPr lang="en-US"/>
              <a:t>Springer was founded in 1842 in Berlin as Springer-Verlag by Julius Springer and operates from Berlin and Heidelberg, Germany.</a:t>
            </a:r>
            <a:endParaRPr/>
          </a:p>
          <a:p>
            <a:pPr indent="0" lvl="0" marL="457200" rtl="0" algn="l">
              <a:spcBef>
                <a:spcPts val="640"/>
              </a:spcBef>
              <a:spcAft>
                <a:spcPts val="0"/>
              </a:spcAft>
              <a:buNone/>
            </a:pPr>
            <a:r>
              <a:t/>
            </a:r>
            <a:endParaRPr/>
          </a:p>
          <a:p>
            <a:pPr indent="-401320" lvl="0" marL="457200" rtl="0" algn="l">
              <a:spcBef>
                <a:spcPts val="640"/>
              </a:spcBef>
              <a:spcAft>
                <a:spcPts val="0"/>
              </a:spcAft>
              <a:buClr>
                <a:schemeClr val="lt1"/>
              </a:buClr>
              <a:buSzPct val="100000"/>
              <a:buChar char="●"/>
            </a:pPr>
            <a:r>
              <a:rPr lang="en-US"/>
              <a:t>The ‘Studies in Computational Intelligence’  Journal has an impact factor of 1.064 according to scijournal and has a H-Index rating of 87 according to scimagojr.</a:t>
            </a:r>
            <a:endParaRPr/>
          </a:p>
          <a:p>
            <a:pPr indent="0" lvl="0" marL="0" rtl="0" algn="l">
              <a:spcBef>
                <a:spcPts val="640"/>
              </a:spcBef>
              <a:spcAft>
                <a:spcPts val="0"/>
              </a:spcAft>
              <a:buNone/>
            </a:pPr>
            <a:r>
              <a:t/>
            </a:r>
            <a:endParaRPr/>
          </a:p>
          <a:p>
            <a:pPr indent="-401320" lvl="0" marL="457200" rtl="0" algn="l">
              <a:spcBef>
                <a:spcPts val="640"/>
              </a:spcBef>
              <a:spcAft>
                <a:spcPts val="0"/>
              </a:spcAft>
              <a:buClr>
                <a:schemeClr val="lt1"/>
              </a:buClr>
              <a:buSzPct val="100000"/>
              <a:buChar char="●"/>
            </a:pPr>
            <a:r>
              <a:rPr lang="en-US"/>
              <a:t>This journal focuses on publishing new developments and advances in the various areas of computational intelligence quickly and with a high quality.</a:t>
            </a:r>
            <a:endParaRPr/>
          </a:p>
        </p:txBody>
      </p:sp>
      <p:sp>
        <p:nvSpPr>
          <p:cNvPr id="114" name="Google Shape;114;g2d170992e14_0_1"/>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g2cf1e09f467_0_5"/>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Characteristics of NoSQL </a:t>
            </a:r>
            <a:endParaRPr/>
          </a:p>
        </p:txBody>
      </p:sp>
      <p:sp>
        <p:nvSpPr>
          <p:cNvPr id="120" name="Google Shape;120;g2cf1e09f467_0_5"/>
          <p:cNvSpPr txBox="1"/>
          <p:nvPr>
            <p:ph idx="1" type="body"/>
          </p:nvPr>
        </p:nvSpPr>
        <p:spPr>
          <a:xfrm>
            <a:off x="1258725" y="2561250"/>
            <a:ext cx="15717300" cy="6642300"/>
          </a:xfrm>
          <a:prstGeom prst="rect">
            <a:avLst/>
          </a:prstGeom>
        </p:spPr>
        <p:txBody>
          <a:bodyPr anchorCtr="0" anchor="t" bIns="45700" lIns="91425" spcFirstLastPara="1" rIns="91425" wrap="square" tIns="45700">
            <a:normAutofit lnSpcReduction="10000"/>
          </a:bodyPr>
          <a:lstStyle/>
          <a:p>
            <a:pPr indent="-342900" lvl="0" marL="457200" rtl="0" algn="l">
              <a:lnSpc>
                <a:spcPct val="100000"/>
              </a:lnSpc>
              <a:spcBef>
                <a:spcPts val="360"/>
              </a:spcBef>
              <a:spcAft>
                <a:spcPts val="0"/>
              </a:spcAft>
              <a:buClr>
                <a:schemeClr val="lt1"/>
              </a:buClr>
              <a:buSzPts val="1800"/>
              <a:buChar char="●"/>
            </a:pPr>
            <a:r>
              <a:rPr b="1" lang="en-US"/>
              <a:t>Relaxed Consistency:</a:t>
            </a:r>
            <a:r>
              <a:rPr lang="en-US"/>
              <a:t> Data consistency is eventually achieved, not guaranteed on every read. (BASE - Basically Available, Soft-state, Eventually consistent)</a:t>
            </a:r>
            <a:endParaRPr/>
          </a:p>
          <a:p>
            <a:pPr indent="0" lvl="0" marL="457200" rtl="0" algn="l">
              <a:lnSpc>
                <a:spcPct val="100000"/>
              </a:lnSpc>
              <a:spcBef>
                <a:spcPts val="360"/>
              </a:spcBef>
              <a:spcAft>
                <a:spcPts val="0"/>
              </a:spcAft>
              <a:buNone/>
            </a:pPr>
            <a:r>
              <a:t/>
            </a:r>
            <a:endParaRPr/>
          </a:p>
          <a:p>
            <a:pPr indent="-342900" lvl="0" marL="457200" rtl="0" algn="l">
              <a:lnSpc>
                <a:spcPct val="100000"/>
              </a:lnSpc>
              <a:spcBef>
                <a:spcPts val="360"/>
              </a:spcBef>
              <a:spcAft>
                <a:spcPts val="0"/>
              </a:spcAft>
              <a:buClr>
                <a:schemeClr val="lt1"/>
              </a:buClr>
              <a:buSzPts val="1800"/>
              <a:buChar char="●"/>
            </a:pPr>
            <a:r>
              <a:rPr b="1" lang="en-US"/>
              <a:t>Flexible Schema: </a:t>
            </a:r>
            <a:r>
              <a:rPr lang="en-US"/>
              <a:t>Data can be stored in various formats (document, key-value, graph) without predefined structure.</a:t>
            </a:r>
            <a:endParaRPr/>
          </a:p>
          <a:p>
            <a:pPr indent="0" lvl="0" marL="457200" rtl="0" algn="l">
              <a:lnSpc>
                <a:spcPct val="100000"/>
              </a:lnSpc>
              <a:spcBef>
                <a:spcPts val="360"/>
              </a:spcBef>
              <a:spcAft>
                <a:spcPts val="0"/>
              </a:spcAft>
              <a:buNone/>
            </a:pPr>
            <a:r>
              <a:t/>
            </a:r>
            <a:endParaRPr/>
          </a:p>
          <a:p>
            <a:pPr indent="-342900" lvl="0" marL="457200" rtl="0" algn="l">
              <a:lnSpc>
                <a:spcPct val="100000"/>
              </a:lnSpc>
              <a:spcBef>
                <a:spcPts val="360"/>
              </a:spcBef>
              <a:spcAft>
                <a:spcPts val="0"/>
              </a:spcAft>
              <a:buClr>
                <a:schemeClr val="lt1"/>
              </a:buClr>
              <a:buSzPts val="1800"/>
              <a:buChar char="●"/>
            </a:pPr>
            <a:r>
              <a:rPr b="1" lang="en-US"/>
              <a:t>High Availability: </a:t>
            </a:r>
            <a:r>
              <a:rPr lang="en-US"/>
              <a:t>Designed for continuous operation despite server failures.</a:t>
            </a:r>
            <a:endParaRPr/>
          </a:p>
          <a:p>
            <a:pPr indent="0" lvl="0" marL="457200" rtl="0" algn="l">
              <a:lnSpc>
                <a:spcPct val="100000"/>
              </a:lnSpc>
              <a:spcBef>
                <a:spcPts val="360"/>
              </a:spcBef>
              <a:spcAft>
                <a:spcPts val="0"/>
              </a:spcAft>
              <a:buNone/>
            </a:pPr>
            <a:r>
              <a:t/>
            </a:r>
            <a:endParaRPr/>
          </a:p>
          <a:p>
            <a:pPr indent="-342900" lvl="0" marL="457200" rtl="0" algn="l">
              <a:lnSpc>
                <a:spcPct val="100000"/>
              </a:lnSpc>
              <a:spcBef>
                <a:spcPts val="360"/>
              </a:spcBef>
              <a:spcAft>
                <a:spcPts val="0"/>
              </a:spcAft>
              <a:buClr>
                <a:schemeClr val="lt1"/>
              </a:buClr>
              <a:buSzPts val="1800"/>
              <a:buChar char="●"/>
            </a:pPr>
            <a:r>
              <a:rPr b="1" lang="en-US"/>
              <a:t>Partition Tolerance:</a:t>
            </a:r>
            <a:r>
              <a:rPr lang="en-US"/>
              <a:t> Can operate across multiple servers and handle network partitions.</a:t>
            </a:r>
            <a:endParaRPr/>
          </a:p>
          <a:p>
            <a:pPr indent="0" lvl="0" marL="457200" rtl="0" algn="l">
              <a:spcBef>
                <a:spcPts val="360"/>
              </a:spcBef>
              <a:spcAft>
                <a:spcPts val="0"/>
              </a:spcAft>
              <a:buNone/>
            </a:pPr>
            <a:r>
              <a:t/>
            </a:r>
            <a:endParaRPr/>
          </a:p>
          <a:p>
            <a:pPr indent="0" lvl="0" marL="457200" rtl="0" algn="l">
              <a:spcBef>
                <a:spcPts val="360"/>
              </a:spcBef>
              <a:spcAft>
                <a:spcPts val="0"/>
              </a:spcAft>
              <a:buNone/>
            </a:pPr>
            <a:r>
              <a:t/>
            </a:r>
            <a:endParaRPr/>
          </a:p>
        </p:txBody>
      </p:sp>
      <p:sp>
        <p:nvSpPr>
          <p:cNvPr id="121" name="Google Shape;121;g2cf1e09f467_0_5"/>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2cf1e09f467_0_10"/>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Characteristics of RDBMS</a:t>
            </a:r>
            <a:endParaRPr/>
          </a:p>
        </p:txBody>
      </p:sp>
      <p:sp>
        <p:nvSpPr>
          <p:cNvPr id="127" name="Google Shape;127;g2cf1e09f467_0_10"/>
          <p:cNvSpPr txBox="1"/>
          <p:nvPr>
            <p:ph idx="1" type="body"/>
          </p:nvPr>
        </p:nvSpPr>
        <p:spPr>
          <a:xfrm>
            <a:off x="1258725" y="2561250"/>
            <a:ext cx="13603500" cy="6400500"/>
          </a:xfrm>
          <a:prstGeom prst="rect">
            <a:avLst/>
          </a:prstGeom>
        </p:spPr>
        <p:txBody>
          <a:bodyPr anchorCtr="0" anchor="t" bIns="45700" lIns="91425" spcFirstLastPara="1" rIns="91425" wrap="square" tIns="45700">
            <a:normAutofit lnSpcReduction="20000"/>
          </a:bodyPr>
          <a:lstStyle/>
          <a:p>
            <a:pPr indent="-432143" lvl="0" marL="457200" rtl="0" algn="l">
              <a:lnSpc>
                <a:spcPct val="100000"/>
              </a:lnSpc>
              <a:spcBef>
                <a:spcPts val="360"/>
              </a:spcBef>
              <a:spcAft>
                <a:spcPts val="0"/>
              </a:spcAft>
              <a:buClr>
                <a:schemeClr val="lt1"/>
              </a:buClr>
              <a:buSzPts val="3205"/>
              <a:buChar char="•"/>
            </a:pPr>
            <a:r>
              <a:rPr b="1" lang="en-US"/>
              <a:t>Table Structure</a:t>
            </a:r>
            <a:r>
              <a:rPr lang="en-US"/>
              <a:t>: Organizes data into tables with columns representing attributes and rows representing records, facilitating structured data storage and retrieval.</a:t>
            </a:r>
            <a:endParaRPr/>
          </a:p>
          <a:p>
            <a:pPr indent="0" lvl="0" marL="0" rtl="0" algn="l">
              <a:lnSpc>
                <a:spcPct val="100000"/>
              </a:lnSpc>
              <a:spcBef>
                <a:spcPts val="360"/>
              </a:spcBef>
              <a:spcAft>
                <a:spcPts val="0"/>
              </a:spcAft>
              <a:buNone/>
            </a:pPr>
            <a:r>
              <a:t/>
            </a:r>
            <a:endParaRPr/>
          </a:p>
          <a:p>
            <a:pPr indent="-432143" lvl="0" marL="457200" rtl="0" algn="l">
              <a:lnSpc>
                <a:spcPct val="100000"/>
              </a:lnSpc>
              <a:spcBef>
                <a:spcPts val="360"/>
              </a:spcBef>
              <a:spcAft>
                <a:spcPts val="0"/>
              </a:spcAft>
              <a:buClr>
                <a:schemeClr val="lt1"/>
              </a:buClr>
              <a:buSzPts val="3205"/>
              <a:buChar char="•"/>
            </a:pPr>
            <a:r>
              <a:rPr b="1" lang="en-US"/>
              <a:t>Primary Keys</a:t>
            </a:r>
            <a:r>
              <a:rPr lang="en-US"/>
              <a:t>: Each table has a primary key to uniquely identify records and maintain data integrity by preventing duplicates.</a:t>
            </a:r>
            <a:endParaRPr/>
          </a:p>
          <a:p>
            <a:pPr indent="0" lvl="0" marL="0" rtl="0" algn="l">
              <a:lnSpc>
                <a:spcPct val="100000"/>
              </a:lnSpc>
              <a:spcBef>
                <a:spcPts val="360"/>
              </a:spcBef>
              <a:spcAft>
                <a:spcPts val="0"/>
              </a:spcAft>
              <a:buNone/>
            </a:pPr>
            <a:r>
              <a:t/>
            </a:r>
            <a:endParaRPr/>
          </a:p>
          <a:p>
            <a:pPr indent="-432143" lvl="0" marL="457200" rtl="0" algn="l">
              <a:lnSpc>
                <a:spcPct val="100000"/>
              </a:lnSpc>
              <a:spcBef>
                <a:spcPts val="360"/>
              </a:spcBef>
              <a:spcAft>
                <a:spcPts val="0"/>
              </a:spcAft>
              <a:buClr>
                <a:schemeClr val="lt1"/>
              </a:buClr>
              <a:buSzPts val="3205"/>
              <a:buChar char="•"/>
            </a:pPr>
            <a:r>
              <a:rPr b="1" lang="en-US"/>
              <a:t>Foreign Keys</a:t>
            </a:r>
            <a:r>
              <a:rPr lang="en-US"/>
              <a:t>: Used to establish relationships between tables, foreign keys in child tables reference the primary keys in parent tables, ensuring data consistency across the database.</a:t>
            </a:r>
            <a:endParaRPr/>
          </a:p>
          <a:p>
            <a:pPr indent="0" lvl="0" marL="0" rtl="0" algn="l">
              <a:lnSpc>
                <a:spcPct val="100000"/>
              </a:lnSpc>
              <a:spcBef>
                <a:spcPts val="360"/>
              </a:spcBef>
              <a:spcAft>
                <a:spcPts val="0"/>
              </a:spcAft>
              <a:buNone/>
            </a:pPr>
            <a:r>
              <a:t/>
            </a:r>
            <a:endParaRPr/>
          </a:p>
          <a:p>
            <a:pPr indent="-432143" lvl="0" marL="457200" rtl="0" algn="l">
              <a:lnSpc>
                <a:spcPct val="100000"/>
              </a:lnSpc>
              <a:spcBef>
                <a:spcPts val="360"/>
              </a:spcBef>
              <a:spcAft>
                <a:spcPts val="0"/>
              </a:spcAft>
              <a:buClr>
                <a:schemeClr val="lt1"/>
              </a:buClr>
              <a:buSzPts val="3205"/>
              <a:buChar char="•"/>
            </a:pPr>
            <a:r>
              <a:rPr b="1" lang="en-US"/>
              <a:t>ACID Properties</a:t>
            </a:r>
            <a:r>
              <a:rPr lang="en-US"/>
              <a:t>: Ensures ACID properties (Atomicity, Consistency, Isolation, Durability), guaranteeing transaction integrity by enforcing rules like all-or-nothing updates and consistent changes.</a:t>
            </a:r>
            <a:endParaRPr/>
          </a:p>
        </p:txBody>
      </p:sp>
      <p:sp>
        <p:nvSpPr>
          <p:cNvPr id="128" name="Google Shape;128;g2cf1e09f467_0_10"/>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2cf1e09f467_0_15"/>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Classification of NoSQL</a:t>
            </a:r>
            <a:endParaRPr/>
          </a:p>
        </p:txBody>
      </p:sp>
      <p:sp>
        <p:nvSpPr>
          <p:cNvPr id="134" name="Google Shape;134;g2cf1e09f467_0_15"/>
          <p:cNvSpPr txBox="1"/>
          <p:nvPr>
            <p:ph idx="1" type="body"/>
          </p:nvPr>
        </p:nvSpPr>
        <p:spPr>
          <a:xfrm>
            <a:off x="1258725" y="2561250"/>
            <a:ext cx="15717300" cy="6702000"/>
          </a:xfrm>
          <a:prstGeom prst="rect">
            <a:avLst/>
          </a:prstGeom>
        </p:spPr>
        <p:txBody>
          <a:bodyPr anchorCtr="0" anchor="t" bIns="45700" lIns="91425" spcFirstLastPara="1" rIns="91425" wrap="square" tIns="45700">
            <a:normAutofit lnSpcReduction="20000"/>
          </a:bodyPr>
          <a:lstStyle/>
          <a:p>
            <a:pPr indent="-342900" lvl="0" marL="457200" rtl="0" algn="l">
              <a:spcBef>
                <a:spcPts val="360"/>
              </a:spcBef>
              <a:spcAft>
                <a:spcPts val="0"/>
              </a:spcAft>
              <a:buClr>
                <a:schemeClr val="lt1"/>
              </a:buClr>
              <a:buSzPts val="1800"/>
              <a:buChar char="●"/>
            </a:pPr>
            <a:r>
              <a:rPr b="1" lang="en-US"/>
              <a:t>Key-Value Stores:</a:t>
            </a:r>
            <a:r>
              <a:rPr lang="en-US"/>
              <a:t> Simple data model where data is stored as key-value pairs. Ideal for fast lookups and efficient retrieval by key.</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b="1" lang="en-US"/>
              <a:t>Document Stores: </a:t>
            </a:r>
            <a:r>
              <a:rPr lang="en-US"/>
              <a:t>Store data in flexible JSON-like documents, allowing complex data structures within each document. Great for storing user profiles, product information etc..</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b="1" lang="en-US"/>
              <a:t>Column-Family Stores:</a:t>
            </a:r>
            <a:r>
              <a:rPr lang="en-US"/>
              <a:t> Data is organized in columns instead of rows. Efficient for querying large datasets where you often access specific data points (e.g., sensor readings, financial transactions).</a:t>
            </a:r>
            <a:endParaRPr/>
          </a:p>
          <a:p>
            <a:pPr indent="0" lvl="0" marL="0" rtl="0" algn="l">
              <a:spcBef>
                <a:spcPts val="360"/>
              </a:spcBef>
              <a:spcAft>
                <a:spcPts val="0"/>
              </a:spcAft>
              <a:buNone/>
            </a:pPr>
            <a:r>
              <a:t/>
            </a:r>
            <a:endParaRPr/>
          </a:p>
          <a:p>
            <a:pPr indent="-342900" lvl="0" marL="457200" rtl="0" algn="l">
              <a:spcBef>
                <a:spcPts val="360"/>
              </a:spcBef>
              <a:spcAft>
                <a:spcPts val="0"/>
              </a:spcAft>
              <a:buClr>
                <a:schemeClr val="lt1"/>
              </a:buClr>
              <a:buSzPts val="1800"/>
              <a:buChar char="●"/>
            </a:pPr>
            <a:r>
              <a:rPr b="1" lang="en-US"/>
              <a:t>Graph Databases: </a:t>
            </a:r>
            <a:r>
              <a:rPr lang="en-US"/>
              <a:t>Designed to represent relationships between data entities. Nodes represent entities (people, products) and edges connect them (relationships, interactions). Perfect for social networks, recommendation systems, or fraud detection.</a:t>
            </a:r>
            <a:endParaRPr/>
          </a:p>
        </p:txBody>
      </p:sp>
      <p:sp>
        <p:nvSpPr>
          <p:cNvPr id="135" name="Google Shape;135;g2cf1e09f467_0_15"/>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2cf1e09f467_0_66"/>
          <p:cNvSpPr txBox="1"/>
          <p:nvPr>
            <p:ph idx="4294967295" type="ctrTitle"/>
          </p:nvPr>
        </p:nvSpPr>
        <p:spPr>
          <a:xfrm>
            <a:off x="973875" y="659500"/>
            <a:ext cx="16257000" cy="1470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RDBMS vs NoSQL</a:t>
            </a:r>
            <a:endParaRPr/>
          </a:p>
        </p:txBody>
      </p:sp>
      <p:graphicFrame>
        <p:nvGraphicFramePr>
          <p:cNvPr id="141" name="Google Shape;141;g2cf1e09f467_0_66"/>
          <p:cNvGraphicFramePr/>
          <p:nvPr/>
        </p:nvGraphicFramePr>
        <p:xfrm>
          <a:off x="952500" y="2743750"/>
          <a:ext cx="3000000" cy="3000000"/>
        </p:xfrm>
        <a:graphic>
          <a:graphicData uri="http://schemas.openxmlformats.org/drawingml/2006/table">
            <a:tbl>
              <a:tblPr>
                <a:noFill/>
                <a:tableStyleId>{FD3E37F7-881B-4080-A458-4AF87C0B25CF}</a:tableStyleId>
              </a:tblPr>
              <a:tblGrid>
                <a:gridCol w="5461000"/>
                <a:gridCol w="5461000"/>
                <a:gridCol w="5461000"/>
              </a:tblGrid>
              <a:tr h="455975">
                <a:tc>
                  <a:txBody>
                    <a:bodyPr/>
                    <a:lstStyle/>
                    <a:p>
                      <a:pPr indent="0" lvl="0" marL="0" rtl="0" algn="ctr">
                        <a:spcBef>
                          <a:spcPts val="0"/>
                        </a:spcBef>
                        <a:spcAft>
                          <a:spcPts val="0"/>
                        </a:spcAft>
                        <a:buNone/>
                      </a:pPr>
                      <a:r>
                        <a:rPr b="1" lang="en-US" sz="1800">
                          <a:solidFill>
                            <a:schemeClr val="lt1"/>
                          </a:solidFill>
                          <a:latin typeface="Montserrat"/>
                          <a:ea typeface="Montserrat"/>
                          <a:cs typeface="Montserrat"/>
                          <a:sym typeface="Montserrat"/>
                        </a:rPr>
                        <a:t>Comparison</a:t>
                      </a:r>
                      <a:endParaRPr b="1"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US" sz="1800">
                          <a:solidFill>
                            <a:schemeClr val="lt1"/>
                          </a:solidFill>
                          <a:latin typeface="Montserrat"/>
                          <a:ea typeface="Montserrat"/>
                          <a:cs typeface="Montserrat"/>
                          <a:sym typeface="Montserrat"/>
                        </a:rPr>
                        <a:t>RDBMS</a:t>
                      </a:r>
                      <a:endParaRPr b="1"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US" sz="1800">
                          <a:solidFill>
                            <a:schemeClr val="lt1"/>
                          </a:solidFill>
                          <a:latin typeface="Montserrat"/>
                          <a:ea typeface="Montserrat"/>
                          <a:cs typeface="Montserrat"/>
                          <a:sym typeface="Montserrat"/>
                        </a:rPr>
                        <a:t>NoSQL</a:t>
                      </a:r>
                      <a:endParaRPr b="1"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Data Size</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Gigabyte - Terabyte</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Petabytes and greater</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Schema</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Static</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Dynamic</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Type</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Relational</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Non-Relational</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Data Structure</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Structured</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Semi-structured</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Scalability</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Vertical</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Horizontal</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Language</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SQL</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Depends</a:t>
                      </a:r>
                      <a:r>
                        <a:rPr lang="en-US" sz="1800">
                          <a:solidFill>
                            <a:schemeClr val="lt1"/>
                          </a:solidFill>
                          <a:latin typeface="Montserrat"/>
                          <a:ea typeface="Montserrat"/>
                          <a:cs typeface="Montserrat"/>
                          <a:sym typeface="Montserrat"/>
                        </a:rPr>
                        <a:t> on type of database used</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Joins</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Useful in designing</a:t>
                      </a:r>
                      <a:r>
                        <a:rPr lang="en-US" sz="1800">
                          <a:solidFill>
                            <a:schemeClr val="lt1"/>
                          </a:solidFill>
                          <a:latin typeface="Montserrat"/>
                          <a:ea typeface="Montserrat"/>
                          <a:cs typeface="Montserrat"/>
                          <a:sym typeface="Montserrat"/>
                        </a:rPr>
                        <a:t> complex queries</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No interface to design complex queries</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OLTP</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Recommended for OLTP systems</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Not recommended for OLTP systems</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Flexibility</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Rigid schema, Relationship bounded</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Very flexible, No rigid schema</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Availability</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Requires downtime in most cases</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No downtime required</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Consistency</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Strong consistency</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Varies per solution</a:t>
                      </a:r>
                      <a:endParaRPr sz="1800">
                        <a:solidFill>
                          <a:schemeClr val="lt1"/>
                        </a:solidFill>
                        <a:latin typeface="Montserrat"/>
                        <a:ea typeface="Montserrat"/>
                        <a:cs typeface="Montserrat"/>
                        <a:sym typeface="Montserrat"/>
                      </a:endParaRPr>
                    </a:p>
                  </a:txBody>
                  <a:tcPr marT="91425" marB="91425" marR="91425" marL="91425"/>
                </a:tc>
              </a:tr>
              <a:tr h="455975">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Transaction</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ACID </a:t>
                      </a:r>
                      <a:r>
                        <a:rPr lang="en-US" sz="1800">
                          <a:solidFill>
                            <a:schemeClr val="lt1"/>
                          </a:solidFill>
                          <a:latin typeface="Montserrat"/>
                          <a:ea typeface="Montserrat"/>
                          <a:cs typeface="Montserrat"/>
                          <a:sym typeface="Montserrat"/>
                        </a:rPr>
                        <a:t>properties</a:t>
                      </a:r>
                      <a:endParaRPr sz="18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lang="en-US" sz="1800">
                          <a:solidFill>
                            <a:schemeClr val="lt1"/>
                          </a:solidFill>
                          <a:latin typeface="Montserrat"/>
                          <a:ea typeface="Montserrat"/>
                          <a:cs typeface="Montserrat"/>
                          <a:sym typeface="Montserrat"/>
                        </a:rPr>
                        <a:t>CAP Theorem</a:t>
                      </a:r>
                      <a:endParaRPr sz="1800">
                        <a:solidFill>
                          <a:schemeClr val="lt1"/>
                        </a:solidFill>
                        <a:latin typeface="Montserrat"/>
                        <a:ea typeface="Montserrat"/>
                        <a:cs typeface="Montserrat"/>
                        <a:sym typeface="Montserrat"/>
                      </a:endParaRPr>
                    </a:p>
                  </a:txBody>
                  <a:tcPr marT="91425" marB="91425" marR="91425" marL="91425"/>
                </a:tc>
              </a:tr>
            </a:tbl>
          </a:graphicData>
        </a:graphic>
      </p:graphicFrame>
      <p:sp>
        <p:nvSpPr>
          <p:cNvPr id="142" name="Google Shape;142;g2cf1e09f467_0_66"/>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2cf1e09f467_0_72"/>
          <p:cNvSpPr txBox="1"/>
          <p:nvPr>
            <p:ph type="title"/>
          </p:nvPr>
        </p:nvSpPr>
        <p:spPr>
          <a:xfrm>
            <a:off x="1374800" y="787750"/>
            <a:ext cx="166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Results</a:t>
            </a:r>
            <a:endParaRPr/>
          </a:p>
        </p:txBody>
      </p:sp>
      <p:sp>
        <p:nvSpPr>
          <p:cNvPr id="148" name="Google Shape;148;g2cf1e09f467_0_72"/>
          <p:cNvSpPr txBox="1"/>
          <p:nvPr>
            <p:ph idx="1" type="body"/>
          </p:nvPr>
        </p:nvSpPr>
        <p:spPr>
          <a:xfrm>
            <a:off x="1232450" y="2561250"/>
            <a:ext cx="16399500" cy="7328100"/>
          </a:xfrm>
          <a:prstGeom prst="rect">
            <a:avLst/>
          </a:prstGeom>
        </p:spPr>
        <p:txBody>
          <a:bodyPr anchorCtr="0" anchor="t" bIns="45700" lIns="91425" spcFirstLastPara="1" rIns="91425" wrap="square" tIns="45700">
            <a:normAutofit fontScale="92500" lnSpcReduction="20000"/>
          </a:bodyPr>
          <a:lstStyle/>
          <a:p>
            <a:pPr indent="0" lvl="0" marL="0" rtl="0" algn="l">
              <a:spcBef>
                <a:spcPts val="360"/>
              </a:spcBef>
              <a:spcAft>
                <a:spcPts val="0"/>
              </a:spcAft>
              <a:buNone/>
            </a:pPr>
            <a:r>
              <a:rPr lang="en-US"/>
              <a:t>A survey was conducted to analyze </a:t>
            </a:r>
            <a:r>
              <a:rPr lang="en-US"/>
              <a:t>necessity</a:t>
            </a:r>
            <a:r>
              <a:rPr lang="en-US"/>
              <a:t> of NoSQL for business needs among database administrators, IT company CEO’s, technology decision makers, software developers and IT experts. The results are shown below.</a:t>
            </a:r>
            <a:endParaRPr/>
          </a:p>
          <a:p>
            <a:pPr indent="0" lvl="0" marL="0" rtl="0" algn="l">
              <a:spcBef>
                <a:spcPts val="360"/>
              </a:spcBef>
              <a:spcAft>
                <a:spcPts val="0"/>
              </a:spcAft>
              <a:buNone/>
            </a:pPr>
            <a:r>
              <a:t/>
            </a:r>
            <a:endParaRPr b="1"/>
          </a:p>
          <a:p>
            <a:pPr indent="0" lvl="0" marL="0" rtl="0" algn="l">
              <a:spcBef>
                <a:spcPts val="360"/>
              </a:spcBef>
              <a:spcAft>
                <a:spcPts val="0"/>
              </a:spcAft>
              <a:buNone/>
            </a:pPr>
            <a:r>
              <a:rPr b="1" lang="en-US"/>
              <a:t>High Adoption Rate:</a:t>
            </a:r>
            <a:r>
              <a:rPr lang="en-US"/>
              <a:t> Over half of respondents have worked on NoSQL projects in recent years.</a:t>
            </a:r>
            <a:endParaRPr/>
          </a:p>
          <a:p>
            <a:pPr indent="0" lvl="0" marL="0" rtl="0" algn="l">
              <a:spcBef>
                <a:spcPts val="360"/>
              </a:spcBef>
              <a:spcAft>
                <a:spcPts val="0"/>
              </a:spcAft>
              <a:buNone/>
            </a:pPr>
            <a:r>
              <a:t/>
            </a:r>
            <a:endParaRPr/>
          </a:p>
          <a:p>
            <a:pPr indent="0" lvl="0" marL="0" rtl="0" algn="l">
              <a:spcBef>
                <a:spcPts val="360"/>
              </a:spcBef>
              <a:spcAft>
                <a:spcPts val="0"/>
              </a:spcAft>
              <a:buNone/>
            </a:pPr>
            <a:r>
              <a:rPr b="1" lang="en-US"/>
              <a:t>Big Data Driver:</a:t>
            </a:r>
            <a:r>
              <a:rPr lang="en-US"/>
              <a:t> Companies handling large software projects (often involving Big Data) are more likely to use NoSQL.</a:t>
            </a:r>
            <a:endParaRPr/>
          </a:p>
          <a:p>
            <a:pPr indent="0" lvl="0" marL="0" rtl="0" algn="l">
              <a:spcBef>
                <a:spcPts val="360"/>
              </a:spcBef>
              <a:spcAft>
                <a:spcPts val="0"/>
              </a:spcAft>
              <a:buClr>
                <a:schemeClr val="dk1"/>
              </a:buClr>
              <a:buSzPct val="34375"/>
              <a:buFont typeface="Arial"/>
              <a:buNone/>
            </a:pPr>
            <a:r>
              <a:t/>
            </a:r>
            <a:endParaRPr/>
          </a:p>
          <a:p>
            <a:pPr indent="0" lvl="0" marL="0" rtl="0" algn="l">
              <a:spcBef>
                <a:spcPts val="360"/>
              </a:spcBef>
              <a:spcAft>
                <a:spcPts val="0"/>
              </a:spcAft>
              <a:buClr>
                <a:schemeClr val="dk1"/>
              </a:buClr>
              <a:buSzPct val="34375"/>
              <a:buFont typeface="Arial"/>
              <a:buNone/>
            </a:pPr>
            <a:r>
              <a:rPr b="1" lang="en-US"/>
              <a:t>Reasons for Migration:</a:t>
            </a:r>
            <a:endParaRPr b="1"/>
          </a:p>
          <a:p>
            <a:pPr indent="0" lvl="0" marL="0" rtl="0" algn="l">
              <a:spcBef>
                <a:spcPts val="360"/>
              </a:spcBef>
              <a:spcAft>
                <a:spcPts val="0"/>
              </a:spcAft>
              <a:buClr>
                <a:schemeClr val="dk1"/>
              </a:buClr>
              <a:buSzPct val="34375"/>
              <a:buFont typeface="Arial"/>
              <a:buNone/>
            </a:pPr>
            <a:r>
              <a:rPr lang="en-US"/>
              <a:t>Inflexible Schemas (49%): Rigid structure in relational databases hinders data storage.</a:t>
            </a:r>
            <a:endParaRPr/>
          </a:p>
          <a:p>
            <a:pPr indent="0" lvl="0" marL="0" rtl="0" algn="l">
              <a:spcBef>
                <a:spcPts val="360"/>
              </a:spcBef>
              <a:spcAft>
                <a:spcPts val="0"/>
              </a:spcAft>
              <a:buClr>
                <a:schemeClr val="dk1"/>
              </a:buClr>
              <a:buSzPct val="34375"/>
              <a:buFont typeface="Arial"/>
              <a:buNone/>
            </a:pPr>
            <a:r>
              <a:rPr lang="en-US"/>
              <a:t>Scalability Issues: Traditional databases struggle to scale efficiently with Big Data.</a:t>
            </a:r>
            <a:endParaRPr/>
          </a:p>
          <a:p>
            <a:pPr indent="0" lvl="0" marL="0" rtl="0" algn="l">
              <a:spcBef>
                <a:spcPts val="360"/>
              </a:spcBef>
              <a:spcAft>
                <a:spcPts val="0"/>
              </a:spcAft>
              <a:buClr>
                <a:schemeClr val="dk1"/>
              </a:buClr>
              <a:buSzPct val="34375"/>
              <a:buFont typeface="Arial"/>
              <a:buNone/>
            </a:pPr>
            <a:r>
              <a:rPr lang="en-US"/>
              <a:t>Performance Bottlenecks: Relational databases experience high latency and low performance with Big Data.</a:t>
            </a:r>
            <a:endParaRPr/>
          </a:p>
          <a:p>
            <a:pPr indent="0" lvl="0" marL="0" rtl="0" algn="l">
              <a:spcBef>
                <a:spcPts val="360"/>
              </a:spcBef>
              <a:spcAft>
                <a:spcPts val="0"/>
              </a:spcAft>
              <a:buNone/>
            </a:pPr>
            <a:r>
              <a:t/>
            </a:r>
            <a:endParaRPr/>
          </a:p>
          <a:p>
            <a:pPr indent="0" lvl="0" marL="0" rtl="0" algn="l">
              <a:spcBef>
                <a:spcPts val="360"/>
              </a:spcBef>
              <a:spcAft>
                <a:spcPts val="0"/>
              </a:spcAft>
              <a:buNone/>
            </a:pPr>
            <a:r>
              <a:t/>
            </a:r>
            <a:endParaRPr/>
          </a:p>
        </p:txBody>
      </p:sp>
      <p:sp>
        <p:nvSpPr>
          <p:cNvPr id="149" name="Google Shape;149;g2cf1e09f467_0_72"/>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C85103"/>
      </a:dk2>
      <a:lt2>
        <a:srgbClr val="888888"/>
      </a:lt2>
      <a:accent1>
        <a:srgbClr val="FFF8F2"/>
      </a:accent1>
      <a:accent2>
        <a:srgbClr val="20124D"/>
      </a:accent2>
      <a:accent3>
        <a:srgbClr val="1C4587"/>
      </a:accent3>
      <a:accent4>
        <a:srgbClr val="1155CC"/>
      </a:accent4>
      <a:accent5>
        <a:srgbClr val="888888"/>
      </a:accent5>
      <a:accent6>
        <a:srgbClr val="C85103"/>
      </a:accent6>
      <a:hlink>
        <a:srgbClr val="1C4587"/>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